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AE8C1-934F-478A-BABF-AC0C2DCCAAA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38CA4-5416-473C-AC1B-A5386040D0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ck of Age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81642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Roccia</a:t>
            </a:r>
            <a:r>
              <a:rPr lang="en-US" b="1" dirty="0" smtClean="0"/>
              <a:t> </a:t>
            </a:r>
            <a:r>
              <a:rPr lang="en-US" b="1" dirty="0" err="1" smtClean="0"/>
              <a:t>dei</a:t>
            </a:r>
            <a:r>
              <a:rPr lang="en-US" b="1" dirty="0" smtClean="0"/>
              <a:t> </a:t>
            </a:r>
            <a:r>
              <a:rPr lang="en-US" b="1" dirty="0" err="1" smtClean="0"/>
              <a:t>secoli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8280920" cy="4658072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Roccia dei secoli, spaccata per me, lascia che mi nasconda in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Lascia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l'acqua e il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sangue, che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 fianco fluirono,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Siano per il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peccato la doppia cura, Salvami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dall'ira  e puro.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 lavoro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delle mie mani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pu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ò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soddisfare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richieste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della Tua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legge; 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mio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zelo potrebbe non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conoscere tregua,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mio potrebbero scorrere in eterno,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tutto questo non potrebbe espiare il peccato, Sei Tu che salvi, e solo Tu.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Nulla nelle mie mani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porto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solo alla tua croce mi aggrappo; 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Nudo  vengo a Te per essere  vestito, impotente  guardo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per la grazia; 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Sozzo volo verso la fonte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Lavami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oh  Signore, altrimenti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muoio.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Mentre traggo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questo fugace respiro,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i miei occhi si chiuderanno nella morte,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mi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alzer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ò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verso mondi sconosciuti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Ed  ecco Te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 trono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Roccia dei secoli, spaccata per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me,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lascia che mi nasconda in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177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Roccia dei secoli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Roccia dei secoli </dc:title>
  <dc:creator>mary</dc:creator>
  <cp:lastModifiedBy>mary</cp:lastModifiedBy>
  <cp:revision>37</cp:revision>
  <dcterms:created xsi:type="dcterms:W3CDTF">2023-07-29T18:55:39Z</dcterms:created>
  <dcterms:modified xsi:type="dcterms:W3CDTF">2023-07-31T15:05:17Z</dcterms:modified>
</cp:coreProperties>
</file>