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595C7-19B4-424C-B28A-58FC1BDDEA13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F207-0CA7-4AFC-9164-5C89ECFD00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on, O King Eternal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ja Kekal, Pimpin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Raja </a:t>
            </a:r>
            <a:r>
              <a:rPr lang="en-US" b="1" dirty="0" err="1"/>
              <a:t>Kekal</a:t>
            </a:r>
            <a:r>
              <a:rPr lang="en-US" b="1" dirty="0"/>
              <a:t>, </a:t>
            </a:r>
            <a:r>
              <a:rPr lang="en-US" b="1" dirty="0" err="1"/>
              <a:t>Pimpinlah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556792"/>
            <a:ext cx="4824536" cy="446449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kacau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perlindungan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persiapan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s'karang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Kesucian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membawa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perdamaian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senjata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paksaan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Melainkan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k'rajaanMu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Sepanjang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perjalanan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memancar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Raja Kekal, Pimpinlah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Raja Kekal, Pimpinlah </dc:title>
  <dc:creator>mary</dc:creator>
  <cp:lastModifiedBy>mary</cp:lastModifiedBy>
  <cp:revision>5</cp:revision>
  <dcterms:created xsi:type="dcterms:W3CDTF">2023-07-24T19:34:37Z</dcterms:created>
  <dcterms:modified xsi:type="dcterms:W3CDTF">2023-07-24T22:09:08Z</dcterms:modified>
</cp:coreProperties>
</file>