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FC4C-5F16-42A0-865D-34478BD3FCA2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2AA5-1C69-4BDE-9F52-27857F76E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FC4C-5F16-42A0-865D-34478BD3FCA2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2AA5-1C69-4BDE-9F52-27857F76E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FC4C-5F16-42A0-865D-34478BD3FCA2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2AA5-1C69-4BDE-9F52-27857F76E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FC4C-5F16-42A0-865D-34478BD3FCA2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2AA5-1C69-4BDE-9F52-27857F76E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FC4C-5F16-42A0-865D-34478BD3FCA2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2AA5-1C69-4BDE-9F52-27857F76E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FC4C-5F16-42A0-865D-34478BD3FCA2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2AA5-1C69-4BDE-9F52-27857F76E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FC4C-5F16-42A0-865D-34478BD3FCA2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2AA5-1C69-4BDE-9F52-27857F76E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FC4C-5F16-42A0-865D-34478BD3FCA2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2AA5-1C69-4BDE-9F52-27857F76E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FC4C-5F16-42A0-865D-34478BD3FCA2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2AA5-1C69-4BDE-9F52-27857F76E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FC4C-5F16-42A0-865D-34478BD3FCA2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2AA5-1C69-4BDE-9F52-27857F76E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FC4C-5F16-42A0-865D-34478BD3FCA2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2AA5-1C69-4BDE-9F52-27857F76E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5FC4C-5F16-42A0-865D-34478BD3FCA2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82AA5-1C69-4BDE-9F52-27857F76EC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is vare Gud som lå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"/>
            <a:ext cx="5112568" cy="620687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 smtClean="0"/>
              <a:t>Pris </a:t>
            </a:r>
            <a:r>
              <a:rPr lang="sv-SE" b="1" dirty="0"/>
              <a:t>vare Gud som låter</a:t>
            </a:r>
            <a:br>
              <a:rPr lang="sv-S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8064896" cy="580526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Pris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vare Gud som låter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oss glada vakna opp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över jorden åter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dag av nåd gå opp,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dag som skall försvinna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 den i går förgick;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må vi då besinna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dess dyra ögonblick.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må vi noga märka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vad Gud av oss begär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med all trohet verka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länge dagen är,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 icke syndens minne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vårt hjärta förebrår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aftonen är inne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vi ej mer förmår.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gärna åt sin nästa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råd, hjälp och glädje ge,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 blott på eget bästa,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ock på andras se,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 blott Guds vilja veta,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vandra i hans bud,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är att kristen heta,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är att tjäna Gud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127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Pris vare Gud som låter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Pris vare Gud som låter </dc:title>
  <dc:creator>mary</dc:creator>
  <cp:lastModifiedBy>mary</cp:lastModifiedBy>
  <cp:revision>8</cp:revision>
  <dcterms:created xsi:type="dcterms:W3CDTF">2023-07-08T16:31:59Z</dcterms:created>
  <dcterms:modified xsi:type="dcterms:W3CDTF">2023-07-10T16:15:08Z</dcterms:modified>
</cp:coreProperties>
</file>