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0DAFB-3CF6-43C3-9533-AEDF1F46939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7DBE2-8275-410C-ACD6-5EED9AEC3D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Kristiyanong Kaw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680520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 </a:t>
            </a:r>
            <a:r>
              <a:rPr lang="en-US" b="1" dirty="0" err="1"/>
              <a:t>Kristiyanong</a:t>
            </a:r>
            <a:r>
              <a:rPr lang="en-US" b="1" dirty="0"/>
              <a:t> </a:t>
            </a:r>
            <a:r>
              <a:rPr lang="en-US" b="1" dirty="0" err="1"/>
              <a:t>Kawal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8964488" cy="439248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Kristiyanong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Pumapatnubay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digmaan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O! </a:t>
            </a:r>
            <a:r>
              <a:rPr lang="en-US" sz="1800" b="1" dirty="0" err="1" smtClean="0">
                <a:solidFill>
                  <a:srgbClr val="FF0000"/>
                </a:solidFill>
              </a:rPr>
              <a:t>Kristiyanong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kawal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laban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Si Jesus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unang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nakikilaban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Iglesyang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Hukbong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kalakhan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dinadaana'y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Nagtutulungan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Pagmamahalan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ihayag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bumabagabag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malasap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Bihis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makipisan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pagdiriwang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paggalang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Magpakailanma'y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Kristiyanong Kawal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Kristiyanong Kawal </dc:title>
  <dc:creator>mary</dc:creator>
  <cp:lastModifiedBy>mary</cp:lastModifiedBy>
  <cp:revision>6</cp:revision>
  <dcterms:created xsi:type="dcterms:W3CDTF">2022-10-02T23:03:56Z</dcterms:created>
  <dcterms:modified xsi:type="dcterms:W3CDTF">2023-07-18T16:31:38Z</dcterms:modified>
</cp:coreProperties>
</file>