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5F4A-C39E-4239-995C-2B4E79939AB0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3E7E-0791-4236-9C51-5F934BBB3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5F4A-C39E-4239-995C-2B4E79939AB0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3E7E-0791-4236-9C51-5F934BBB3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5F4A-C39E-4239-995C-2B4E79939AB0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3E7E-0791-4236-9C51-5F934BBB3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5F4A-C39E-4239-995C-2B4E79939AB0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3E7E-0791-4236-9C51-5F934BBB3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5F4A-C39E-4239-995C-2B4E79939AB0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3E7E-0791-4236-9C51-5F934BBB3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5F4A-C39E-4239-995C-2B4E79939AB0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3E7E-0791-4236-9C51-5F934BBB3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5F4A-C39E-4239-995C-2B4E79939AB0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3E7E-0791-4236-9C51-5F934BBB3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5F4A-C39E-4239-995C-2B4E79939AB0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3E7E-0791-4236-9C51-5F934BBB3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5F4A-C39E-4239-995C-2B4E79939AB0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3E7E-0791-4236-9C51-5F934BBB3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5F4A-C39E-4239-995C-2B4E79939AB0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3E7E-0791-4236-9C51-5F934BBB3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5F4A-C39E-4239-995C-2B4E79939AB0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3E7E-0791-4236-9C51-5F934BBB3A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25F4A-C39E-4239-995C-2B4E79939AB0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93E7E-0791-4236-9C51-5F934BBB3A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wazi  Lw'edda N'edda Gg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1"/>
            <a:ext cx="6336704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Lwazi</a:t>
            </a:r>
            <a:r>
              <a:rPr lang="en-US" b="1" dirty="0" smtClean="0"/>
              <a:t>  </a:t>
            </a:r>
            <a:r>
              <a:rPr lang="en-US" b="1" dirty="0" err="1" smtClean="0"/>
              <a:t>Lw'edda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N'edda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6336704" cy="458606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1.Lwazi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Lw’edda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N’edda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olwanjatikira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mwennekwekera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omusaayi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mwegwava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binziyeko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mponya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maanyi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gange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2.Emirimu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gy’engalo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n’okufuba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kw’omuntu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N’amaziga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agajja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emisana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n’ekiro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tebiggyawo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wekka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omulokozi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3.Sirina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bulungi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nkwesize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bwesizi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Omwerere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nyambaza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omunaku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bwendi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Nnaaza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bufi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4.Bwendituuka 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ggulu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nnina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ebibala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Bwendiraba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emisango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ng’osala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olwazi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olwaase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kanneekwekenga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87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Lwazi  Lw'edda N'edda Ggwe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Olwazi Lw'edda</dc:title>
  <dc:creator>mary</dc:creator>
  <cp:lastModifiedBy>mary</cp:lastModifiedBy>
  <cp:revision>16</cp:revision>
  <dcterms:created xsi:type="dcterms:W3CDTF">2023-07-26T17:30:52Z</dcterms:created>
  <dcterms:modified xsi:type="dcterms:W3CDTF">2023-07-28T16:20:48Z</dcterms:modified>
</cp:coreProperties>
</file>