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5F0A6-3C5C-4A7A-ACDD-A87549E89D61}" type="datetimeFigureOut">
              <a:rPr lang="en-US" smtClean="0"/>
              <a:pPr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D14A5-D35B-4F13-822A-CC478056F8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inety and Nine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'heureux troup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392488" cy="3326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L'heureux</a:t>
            </a:r>
            <a:r>
              <a:rPr lang="en-US" b="1" dirty="0" smtClean="0"/>
              <a:t> </a:t>
            </a:r>
            <a:r>
              <a:rPr lang="en-US" b="1" dirty="0" err="1"/>
              <a:t>troupeau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2550"/>
            <a:ext cx="9577064" cy="6478050"/>
          </a:xfrm>
        </p:spPr>
        <p:txBody>
          <a:bodyPr numCol="2">
            <a:noAutofit/>
          </a:bodyPr>
          <a:lstStyle/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1.L'heureux troupeau reposait sûrement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un gras pâturage ;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 brebis, seule, errait follement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la nuit, dans l'orage.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monts, par vaux, exposée au danger,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Elle fuyait l'amour du bon Berger,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Elle fuyait l'amour du bon Berger.</a:t>
            </a: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2.Quatre-vingt-dix-neuf brebis sont ici ;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Qu'importe la centième ?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le Berger dit : "Je la veux aussi,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la brebis que j'aime.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le désert je veux la retrouver,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Et, s'il le faut, mourir pour la sauver,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Et, s'il le faut, mourir pour la sauver."</a:t>
            </a: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3.Ah ! parmi ceux qu'Il laissait dans le ciel,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le séjour de gloire,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Nul ne connut l'amertume du fiel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le Sauveur dut boire.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Nul ne connut tout ce qu'Il a souffert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sa brebis égarée au désert,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sa brebis égarée au désert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."Pourquoi ce sang, dont je vois des chemins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pierres arrosées ?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mon Sauveur ! pourquoi vois-je tes mains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les ronces percées ?"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"Pour ma brebis qui s'éloigne de moi,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dont j'ai vu la misère et l'effroi,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dont j'ai vu la misère et l'effroi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.« </a:t>
            </a:r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5.Soudain, un cri sur les monts éclata :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"Ma brebis est trouvée !"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chœur </a:t>
            </a:r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joyeux des anges répéta :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"Victoire ! Elle est sauvée !"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Et, dans ses bras, le céleste Berger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ramenait à l'abri du danger,</a:t>
            </a:r>
          </a:p>
          <a:p>
            <a:pPr algn="l"/>
            <a:r>
              <a:rPr lang="fr-FR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ramenait à l'abri du danger.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208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L'heureux troupeau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L'heureux troupeau </dc:title>
  <dc:creator>mary</dc:creator>
  <cp:lastModifiedBy>mary</cp:lastModifiedBy>
  <cp:revision>6</cp:revision>
  <dcterms:created xsi:type="dcterms:W3CDTF">2023-06-28T14:07:24Z</dcterms:created>
  <dcterms:modified xsi:type="dcterms:W3CDTF">2023-07-01T17:09:35Z</dcterms:modified>
</cp:coreProperties>
</file>