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B7A4-1E3B-438F-A5E6-CD2C2EA13ACE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D1EF-C420-49CC-976A-7AA70CFC7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B7A4-1E3B-438F-A5E6-CD2C2EA13ACE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D1EF-C420-49CC-976A-7AA70CFC7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B7A4-1E3B-438F-A5E6-CD2C2EA13ACE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D1EF-C420-49CC-976A-7AA70CFC7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B7A4-1E3B-438F-A5E6-CD2C2EA13ACE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D1EF-C420-49CC-976A-7AA70CFC7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B7A4-1E3B-438F-A5E6-CD2C2EA13ACE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D1EF-C420-49CC-976A-7AA70CFC7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B7A4-1E3B-438F-A5E6-CD2C2EA13ACE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D1EF-C420-49CC-976A-7AA70CFC7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B7A4-1E3B-438F-A5E6-CD2C2EA13ACE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D1EF-C420-49CC-976A-7AA70CFC7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B7A4-1E3B-438F-A5E6-CD2C2EA13ACE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D1EF-C420-49CC-976A-7AA70CFC7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B7A4-1E3B-438F-A5E6-CD2C2EA13ACE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D1EF-C420-49CC-976A-7AA70CFC7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B7A4-1E3B-438F-A5E6-CD2C2EA13ACE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D1EF-C420-49CC-976A-7AA70CFC7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B7A4-1E3B-438F-A5E6-CD2C2EA13ACE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9DD1EF-C420-49CC-976A-7AA70CFC7C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9B7A4-1E3B-438F-A5E6-CD2C2EA13ACE}" type="datetimeFigureOut">
              <a:rPr lang="en-US" smtClean="0"/>
              <a:pPr/>
              <a:t>7/24/2023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DD1EF-C420-49CC-976A-7AA70CFC7C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on, O King Eternal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ad on, O King Eter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328592" cy="4791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Lead </a:t>
            </a:r>
            <a:r>
              <a:rPr lang="en-US" b="1" dirty="0"/>
              <a:t>on, O King Eternal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8280920" cy="576064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Lead on, O King eternal,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day of march has come;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henceforth in fields of conquest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tents will be our home.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Through days of preparation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grace has made us strong;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now, O King eternal,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lift our battle song.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Lead on, O King eternal,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till sin's fierce war shall cease,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holiness shall whisper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sweet amen of peace.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not with swords' loud clashing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 roll of stirring drums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with deeds of love and mercy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heavenly kingdom comes.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Lead on, O King eternal;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follow, not with fears,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gladness breaks like morning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where'er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your face appears.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Your cross is lifted o'er us,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 journey in its light;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the crown awaits the conquest;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lead on, O God of might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160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Lead on, O King Eternal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 on, O King Eternal</dc:title>
  <dc:creator>mary</dc:creator>
  <cp:lastModifiedBy>mary</cp:lastModifiedBy>
  <cp:revision>7</cp:revision>
  <dcterms:created xsi:type="dcterms:W3CDTF">2023-07-24T17:48:55Z</dcterms:created>
  <dcterms:modified xsi:type="dcterms:W3CDTF">2023-07-24T21:54:08Z</dcterms:modified>
</cp:coreProperties>
</file>