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78" d="100"/>
          <a:sy n="78" d="100"/>
        </p:scale>
        <p:origin x="-1445" y="23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A71B-C527-48F6-9EB3-43835B02601B}" type="datetimeFigureOut">
              <a:rPr lang="en-US" smtClean="0"/>
              <a:pPr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5330B-7F9C-4488-9FBB-5707334E36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A71B-C527-48F6-9EB3-43835B02601B}" type="datetimeFigureOut">
              <a:rPr lang="en-US" smtClean="0"/>
              <a:pPr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5330B-7F9C-4488-9FBB-5707334E36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A71B-C527-48F6-9EB3-43835B02601B}" type="datetimeFigureOut">
              <a:rPr lang="en-US" smtClean="0"/>
              <a:pPr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5330B-7F9C-4488-9FBB-5707334E36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A71B-C527-48F6-9EB3-43835B02601B}" type="datetimeFigureOut">
              <a:rPr lang="en-US" smtClean="0"/>
              <a:pPr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5330B-7F9C-4488-9FBB-5707334E36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A71B-C527-48F6-9EB3-43835B02601B}" type="datetimeFigureOut">
              <a:rPr lang="en-US" smtClean="0"/>
              <a:pPr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5330B-7F9C-4488-9FBB-5707334E36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A71B-C527-48F6-9EB3-43835B02601B}" type="datetimeFigureOut">
              <a:rPr lang="en-US" smtClean="0"/>
              <a:pPr/>
              <a:t>7/22/2023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5330B-7F9C-4488-9FBB-5707334E36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A71B-C527-48F6-9EB3-43835B02601B}" type="datetimeFigureOut">
              <a:rPr lang="en-US" smtClean="0"/>
              <a:pPr/>
              <a:t>7/22/2023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5330B-7F9C-4488-9FBB-5707334E36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A71B-C527-48F6-9EB3-43835B02601B}" type="datetimeFigureOut">
              <a:rPr lang="en-US" smtClean="0"/>
              <a:pPr/>
              <a:t>7/22/2023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5330B-7F9C-4488-9FBB-5707334E36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A71B-C527-48F6-9EB3-43835B02601B}" type="datetimeFigureOut">
              <a:rPr lang="en-US" smtClean="0"/>
              <a:pPr/>
              <a:t>7/22/2023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5330B-7F9C-4488-9FBB-5707334E36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A71B-C527-48F6-9EB3-43835B02601B}" type="datetimeFigureOut">
              <a:rPr lang="en-US" smtClean="0"/>
              <a:pPr/>
              <a:t>7/22/2023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5330B-7F9C-4488-9FBB-5707334E36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A71B-C527-48F6-9EB3-43835B02601B}" type="datetimeFigureOut">
              <a:rPr lang="en-US" smtClean="0"/>
              <a:pPr/>
              <a:t>7/22/2023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5330B-7F9C-4488-9FBB-5707334E36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EA71B-C527-48F6-9EB3-43835B02601B}" type="datetimeFigureOut">
              <a:rPr lang="en-US" smtClean="0"/>
              <a:pPr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5330B-7F9C-4488-9FBB-5707334E366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믿는 사람들은 주의 군사니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risthya sainyame v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88640"/>
            <a:ext cx="5040560" cy="57606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Kristhya</a:t>
            </a:r>
            <a:r>
              <a:rPr lang="en-US" b="1" dirty="0" smtClean="0"/>
              <a:t> </a:t>
            </a:r>
            <a:r>
              <a:rPr lang="en-US" b="1" dirty="0" err="1" smtClean="0"/>
              <a:t>sainyame</a:t>
            </a:r>
            <a:r>
              <a:rPr lang="en-US" b="1" dirty="0" smtClean="0"/>
              <a:t> </a:t>
            </a:r>
            <a:r>
              <a:rPr lang="en-US" b="1" dirty="0" err="1" smtClean="0"/>
              <a:t>vaa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052736"/>
            <a:ext cx="10297144" cy="5472608"/>
          </a:xfrm>
        </p:spPr>
        <p:txBody>
          <a:bodyPr numCol="2">
            <a:noAutofit/>
          </a:bodyPr>
          <a:lstStyle/>
          <a:p>
            <a:pPr algn="l"/>
            <a:r>
              <a:rPr lang="ml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ക്രിസ്ത്യ സൈന്യമേ! വാ! പോരിൽ നിരയായ്</a:t>
            </a:r>
          </a:p>
          <a:p>
            <a:pPr algn="l"/>
            <a:r>
              <a:rPr lang="ml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മുമ്പേ പോയ യേശു തന്നെ നോക്കീടിൻ</a:t>
            </a:r>
          </a:p>
          <a:p>
            <a:pPr algn="l"/>
            <a:r>
              <a:rPr lang="ml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ക്രിസ്തു രാജൻ ഇപ്പോൾ വൈരികൾക്കെതിർ</a:t>
            </a:r>
          </a:p>
          <a:p>
            <a:pPr algn="l"/>
            <a:r>
              <a:rPr lang="ml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മുമ്പോട്ടെത്തി പോരിൽ കാണ്മീൻ, തൻ കൊടി</a:t>
            </a:r>
          </a:p>
          <a:p>
            <a:pPr algn="l"/>
            <a:endParaRPr lang="ml-IN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3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ml-IN" sz="1300" b="1" dirty="0" smtClean="0">
                <a:solidFill>
                  <a:srgbClr val="FF0000"/>
                </a:solidFill>
              </a:rPr>
              <a:t>ക്രിസ്ത്യ സൈന്യമേ! ഓ പോരിൽ നിരയായ്</a:t>
            </a:r>
          </a:p>
          <a:p>
            <a:pPr algn="l"/>
            <a:r>
              <a:rPr lang="ml-IN" sz="1300" b="1" dirty="0" smtClean="0">
                <a:solidFill>
                  <a:srgbClr val="FF0000"/>
                </a:solidFill>
              </a:rPr>
              <a:t>മുമ്പേ പോയ യേശു തന്നെ നോക്കീടിൻ</a:t>
            </a:r>
          </a:p>
          <a:p>
            <a:pPr algn="l"/>
            <a:endParaRPr lang="ml-IN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സാത്താൻ സേന എല്ലാം പാഞ്ഞോടുന്നു കാൺ</a:t>
            </a:r>
          </a:p>
          <a:p>
            <a:pPr algn="l"/>
            <a:r>
              <a:rPr lang="ml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മുന്നോട്ടോടി എത്തിൻ ക്രിസ്ത്യ സൈന്യമേ!</a:t>
            </a:r>
          </a:p>
          <a:p>
            <a:pPr algn="l"/>
            <a:r>
              <a:rPr lang="ml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പാതാളം ഇളകി ജയ ഭേരിയാൽ</a:t>
            </a:r>
          </a:p>
          <a:p>
            <a:pPr algn="l"/>
            <a:r>
              <a:rPr lang="ml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ഘോഷിച്ചാനന്ദിപ്പിൻ പാടിൻ ഉച്ചത്തിൽ;</a:t>
            </a:r>
          </a:p>
          <a:p>
            <a:pPr algn="l"/>
            <a:endParaRPr lang="ml-IN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വൻ സേനയെ പോലെ പോകുന്നീ സഭ</a:t>
            </a:r>
          </a:p>
          <a:p>
            <a:pPr algn="l"/>
            <a:r>
              <a:rPr lang="ml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ശുദ്ധർ പോയ മാർഗ്ഗേ നാമും പോകുന്നു</a:t>
            </a:r>
          </a:p>
          <a:p>
            <a:pPr algn="l"/>
            <a:r>
              <a:rPr lang="ml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നാം ഏവരും ഏകം ഏക ശരീരം</a:t>
            </a:r>
          </a:p>
          <a:p>
            <a:pPr algn="l"/>
            <a:r>
              <a:rPr lang="ml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സ്നേഹം ആശാ ബന്ധം എന്നതിൽ ഏകം;</a:t>
            </a:r>
          </a:p>
          <a:p>
            <a:pPr algn="l"/>
            <a:endParaRPr lang="ml-IN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ഹേ ജനമേ മുമ്പോ-ട്ടോടി വന്നീടിൻ</a:t>
            </a:r>
          </a:p>
          <a:p>
            <a:pPr algn="l"/>
            <a:r>
              <a:rPr lang="ml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ഈ കൂട്ടത്തോടൊന്നിച്ചാനന്ദിച്ചീടിൻ</a:t>
            </a:r>
          </a:p>
          <a:p>
            <a:pPr algn="l"/>
            <a:r>
              <a:rPr lang="ml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മഹത്വം സ്തുതിയും മാനം എന്നിവ</a:t>
            </a:r>
          </a:p>
          <a:p>
            <a:pPr algn="l"/>
            <a:r>
              <a:rPr lang="ml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യേശു രാജനെന്നും ആയിരിക്കട്ടെ</a:t>
            </a:r>
            <a:r>
              <a:rPr lang="ml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kristhya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sainyame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poril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nirayaay</a:t>
            </a:r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mumpe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poya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yeshu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thanne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nokkedin</a:t>
            </a:r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kristhu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raajan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ippol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vairikalkkethir</a:t>
            </a:r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mumpottethi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poril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kaanmeen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than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kodi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3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300" b="1" dirty="0" err="1" smtClean="0">
                <a:solidFill>
                  <a:srgbClr val="FF0000"/>
                </a:solidFill>
              </a:rPr>
              <a:t>kristhya</a:t>
            </a:r>
            <a:r>
              <a:rPr lang="en-US" sz="1300" b="1" dirty="0" smtClean="0">
                <a:solidFill>
                  <a:srgbClr val="FF0000"/>
                </a:solidFill>
              </a:rPr>
              <a:t> </a:t>
            </a:r>
            <a:r>
              <a:rPr lang="en-US" sz="1300" b="1" dirty="0" err="1" smtClean="0">
                <a:solidFill>
                  <a:srgbClr val="FF0000"/>
                </a:solidFill>
              </a:rPr>
              <a:t>sainyame</a:t>
            </a:r>
            <a:r>
              <a:rPr lang="en-US" sz="1300" b="1" dirty="0" smtClean="0">
                <a:solidFill>
                  <a:srgbClr val="FF0000"/>
                </a:solidFill>
              </a:rPr>
              <a:t>! </a:t>
            </a:r>
            <a:r>
              <a:rPr lang="en-US" sz="1300" b="1" dirty="0" err="1" smtClean="0">
                <a:solidFill>
                  <a:srgbClr val="FF0000"/>
                </a:solidFill>
              </a:rPr>
              <a:t>vaa</a:t>
            </a:r>
            <a:r>
              <a:rPr lang="en-US" sz="1300" b="1" dirty="0" smtClean="0">
                <a:solidFill>
                  <a:srgbClr val="FF0000"/>
                </a:solidFill>
              </a:rPr>
              <a:t>! </a:t>
            </a:r>
            <a:r>
              <a:rPr lang="en-US" sz="1300" b="1" dirty="0" err="1" smtClean="0">
                <a:solidFill>
                  <a:srgbClr val="FF0000"/>
                </a:solidFill>
              </a:rPr>
              <a:t>poril</a:t>
            </a:r>
            <a:r>
              <a:rPr lang="en-US" sz="1300" b="1" dirty="0" smtClean="0">
                <a:solidFill>
                  <a:srgbClr val="FF0000"/>
                </a:solidFill>
              </a:rPr>
              <a:t> </a:t>
            </a:r>
            <a:r>
              <a:rPr lang="en-US" sz="1300" b="1" dirty="0" err="1" smtClean="0">
                <a:solidFill>
                  <a:srgbClr val="FF0000"/>
                </a:solidFill>
              </a:rPr>
              <a:t>nirayaay</a:t>
            </a:r>
            <a:endParaRPr lang="en-US" sz="13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300" b="1" dirty="0" err="1" smtClean="0">
                <a:solidFill>
                  <a:srgbClr val="FF0000"/>
                </a:solidFill>
              </a:rPr>
              <a:t>mumpe</a:t>
            </a:r>
            <a:r>
              <a:rPr lang="en-US" sz="1300" b="1" dirty="0" smtClean="0">
                <a:solidFill>
                  <a:srgbClr val="FF0000"/>
                </a:solidFill>
              </a:rPr>
              <a:t> </a:t>
            </a:r>
            <a:r>
              <a:rPr lang="en-US" sz="1300" b="1" dirty="0" err="1" smtClean="0">
                <a:solidFill>
                  <a:srgbClr val="FF0000"/>
                </a:solidFill>
              </a:rPr>
              <a:t>poya</a:t>
            </a:r>
            <a:r>
              <a:rPr lang="en-US" sz="1300" b="1" dirty="0" smtClean="0">
                <a:solidFill>
                  <a:srgbClr val="FF0000"/>
                </a:solidFill>
              </a:rPr>
              <a:t> </a:t>
            </a:r>
            <a:r>
              <a:rPr lang="en-US" sz="1300" b="1" dirty="0" err="1" smtClean="0">
                <a:solidFill>
                  <a:srgbClr val="FF0000"/>
                </a:solidFill>
              </a:rPr>
              <a:t>yeshu</a:t>
            </a:r>
            <a:r>
              <a:rPr lang="en-US" sz="1300" b="1" dirty="0" smtClean="0">
                <a:solidFill>
                  <a:srgbClr val="FF0000"/>
                </a:solidFill>
              </a:rPr>
              <a:t> </a:t>
            </a:r>
            <a:r>
              <a:rPr lang="en-US" sz="1300" b="1" dirty="0" err="1" smtClean="0">
                <a:solidFill>
                  <a:srgbClr val="FF0000"/>
                </a:solidFill>
              </a:rPr>
              <a:t>thanne</a:t>
            </a:r>
            <a:r>
              <a:rPr lang="en-US" sz="1300" b="1" dirty="0" smtClean="0">
                <a:solidFill>
                  <a:srgbClr val="FF0000"/>
                </a:solidFill>
              </a:rPr>
              <a:t> </a:t>
            </a:r>
            <a:r>
              <a:rPr lang="en-US" sz="1300" b="1" dirty="0" err="1" smtClean="0">
                <a:solidFill>
                  <a:srgbClr val="FF0000"/>
                </a:solidFill>
              </a:rPr>
              <a:t>nokkedin</a:t>
            </a:r>
            <a:r>
              <a:rPr lang="en-US" sz="13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saathaan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sena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ellaam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panjodunnu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kaan</a:t>
            </a:r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munnottodi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ethin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kristhya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sainyame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paathaalam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ilaki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jaya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bheriyaal</a:t>
            </a:r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ghoshichaanandippin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paadin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uchathil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senaye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pole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pokunnee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sabha</a:t>
            </a:r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shuddhar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poya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maargge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naamum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pokunnu</a:t>
            </a:r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naam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evarum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ekam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eka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shareeram</a:t>
            </a:r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sneham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aashaa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bandham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ennathil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ekam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janame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mumpo-ttodi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vannedin</a:t>
            </a:r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ie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kutta’thodonnich’aanandicheedin</a:t>
            </a:r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mahathvam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sthuthiyum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maanam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enniva</a:t>
            </a:r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yeshu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raajanennum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aayirikkatte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en-US" sz="13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180</Words>
  <Application>Microsoft Office PowerPoint</Application>
  <PresentationFormat>On-screen Show (4:3)</PresentationFormat>
  <Paragraphs>48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Kristhya sainyame vaa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ക്രിസ്ത്യ സൈന്യമേ! വാ! പോരില്‍ നിരയായ്</dc:title>
  <dc:creator>mary</dc:creator>
  <cp:lastModifiedBy>mary</cp:lastModifiedBy>
  <cp:revision>6</cp:revision>
  <dcterms:created xsi:type="dcterms:W3CDTF">2022-09-30T16:27:01Z</dcterms:created>
  <dcterms:modified xsi:type="dcterms:W3CDTF">2023-07-22T16:31:59Z</dcterms:modified>
</cp:coreProperties>
</file>