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B6-FA5E-40C8-9E3F-60907F7F5684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D0729-197C-4353-A464-7B15C3340D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B6-FA5E-40C8-9E3F-60907F7F5684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D0729-197C-4353-A464-7B15C3340D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B6-FA5E-40C8-9E3F-60907F7F5684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D0729-197C-4353-A464-7B15C3340D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B6-FA5E-40C8-9E3F-60907F7F5684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D0729-197C-4353-A464-7B15C3340D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B6-FA5E-40C8-9E3F-60907F7F5684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D0729-197C-4353-A464-7B15C3340D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B6-FA5E-40C8-9E3F-60907F7F5684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D0729-197C-4353-A464-7B15C3340D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B6-FA5E-40C8-9E3F-60907F7F5684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D0729-197C-4353-A464-7B15C3340D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B6-FA5E-40C8-9E3F-60907F7F5684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D0729-197C-4353-A464-7B15C3340D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B6-FA5E-40C8-9E3F-60907F7F5684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D0729-197C-4353-A464-7B15C3340D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B6-FA5E-40C8-9E3F-60907F7F5684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D0729-197C-4353-A464-7B15C3340D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8B4B6-FA5E-40C8-9E3F-60907F7F5684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D0729-197C-4353-A464-7B15C3340D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8B4B6-FA5E-40C8-9E3F-60907F7F5684}" type="datetimeFigureOut">
              <a:rPr lang="en-US" smtClean="0"/>
              <a:pPr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D0729-197C-4353-A464-7B15C3340D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Ninety and Nine.jpg"/>
          <p:cNvPicPr>
            <a:picLocks noChangeAspect="1"/>
          </p:cNvPicPr>
          <p:nvPr userDrawn="1"/>
        </p:nvPicPr>
        <p:blipFill>
          <a:blip r:embed="rId14" cstate="print">
            <a:lum bright="3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ìa, Chín Mươi Chín Chiê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"/>
            <a:ext cx="6264696" cy="476672"/>
          </a:xfrm>
        </p:spPr>
        <p:txBody>
          <a:bodyPr>
            <a:normAutofit fontScale="90000"/>
          </a:bodyPr>
          <a:lstStyle/>
          <a:p>
            <a:r>
              <a:rPr lang="vi-VN" b="1" dirty="0"/>
              <a:t>Kìa, Chín Mươi Chín Chiên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8748464" cy="6048672"/>
          </a:xfrm>
        </p:spPr>
        <p:txBody>
          <a:bodyPr numCol="2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Kìa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chín mươi chín con nằm bình yên,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Trong bốn vách tường ràn chiên,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Một con bơ vơ nơi dốc núi xa,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Xa cách cửa vàng nhà Cha: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Ngơ Ngác quẩn quanh non núi gốc gai,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Vắng bóng Cứu Chúa, Người chăn êm ái,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Vắng bóng Cứu Chúa dìu dắt đêm ngày.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Còn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chín mươi chín chiên kìa đẹp bao,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Ôi, Chúa chẳng hài lòng sao?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Lệ tuôn Jêsus quay đáp thiết tha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đó đã lìa ràn ta,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Lên dốc, xuống đường, bao quản khó gay,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Quyết sống chết kiếm một con chiên ấy,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Quyết sống chết kiếm tìm con chiên nầy!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Tuyệt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nhiên không ai đo dò cạn sâu,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Sông, suối, Chúa từng vượt đâu,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Hoặc đêm âm u tâm Chúa chẳng yên,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Nôn nả cố tìm gặp chiên.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Trong núi Chúa nghe chiên ré thảm thương,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ốm yếu sắp chết nào ai cấp dưỡng,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ốm yếu sắp chết nào ai am tường.</a:t>
            </a:r>
          </a:p>
          <a:p>
            <a:pPr algn="l"/>
            <a:r>
              <a:rPr lang="vi-VN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Lạy Jêsus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sao trên đường thượng sơn,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dấu huyết từng bàn chân?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Vì chiên kia nên ta đổ huyết ra,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 kiếm nó dọc rừng xa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 Chúa cớ sao lưu dấu vết đây?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Ấy lúc bóng tối bị gai đâm đấy,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Trong đêm tối tăm bị rách tay này.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Điệu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 nghe như lôi đình dội vang,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Rung núi lớn, dậy rừng hoang,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Vượt qua không trung lên đến thánh môn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Vui quá đã tìm được con!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Thiên sứ đứng quanh bên Chúa xướng ca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Cứu Chúa đã kiếm được chiên vui quá,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Cứu Chúa đã kiếm được chiên vô nhà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306</Words>
  <Application>Microsoft Office PowerPoint</Application>
  <PresentationFormat>On-screen Show (4:3)</PresentationFormat>
  <Paragraphs>39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Kìa, Chín Mươi Chín Chiên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 Chiên Lạc</dc:title>
  <dc:creator>mary</dc:creator>
  <cp:lastModifiedBy>mary</cp:lastModifiedBy>
  <cp:revision>10</cp:revision>
  <dcterms:created xsi:type="dcterms:W3CDTF">2023-07-01T17:47:14Z</dcterms:created>
  <dcterms:modified xsi:type="dcterms:W3CDTF">2023-07-03T17:44:19Z</dcterms:modified>
</cp:coreProperties>
</file>