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5CD01-47EF-4054-B052-069A2D3F09F1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33E14-AC5A-4CC9-AB9B-85FAF1B22B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rangala’t Papu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176464" cy="5338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Karangala’t</a:t>
            </a:r>
            <a:r>
              <a:rPr lang="en-US" b="1" dirty="0" smtClean="0"/>
              <a:t> </a:t>
            </a:r>
            <a:r>
              <a:rPr lang="en-US" b="1" dirty="0" err="1" smtClean="0"/>
              <a:t>Papuri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8136904" cy="576064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Karangala’t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pinararating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labi’y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lambing!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Israel,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David.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hinirang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umaawit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pinababatid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pagpapasalamat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napapatid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nagpakasakit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pagpapala’y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Igawad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‘min.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makalilimot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malulubos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Karangala’t Papuri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Karangala’t Papuri</dc:title>
  <dc:creator>mary</dc:creator>
  <cp:lastModifiedBy>mary</cp:lastModifiedBy>
  <cp:revision>10</cp:revision>
  <dcterms:created xsi:type="dcterms:W3CDTF">2023-07-08T17:20:15Z</dcterms:created>
  <dcterms:modified xsi:type="dcterms:W3CDTF">2023-07-11T21:17:34Z</dcterms:modified>
</cp:coreProperties>
</file>