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EFEB6-D0AA-4260-B3CC-F49A5CB8465D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F929C-CC99-4934-9EC4-AE22A38B72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ead on, O King Eternal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ad on, O King Eternal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"/>
            <a:ext cx="8424936" cy="692696"/>
          </a:xfrm>
        </p:spPr>
        <p:txBody>
          <a:bodyPr>
            <a:normAutofit/>
          </a:bodyPr>
          <a:lstStyle/>
          <a:p>
            <a:r>
              <a:rPr lang="en-US" sz="3400" b="1" dirty="0" err="1" smtClean="0"/>
              <a:t>Kami</a:t>
            </a:r>
            <a:r>
              <a:rPr lang="en-US" sz="3400" b="1" dirty="0" smtClean="0"/>
              <a:t> ay </a:t>
            </a:r>
            <a:r>
              <a:rPr lang="en-US" sz="3400" b="1" dirty="0" err="1" smtClean="0"/>
              <a:t>pangunahan</a:t>
            </a:r>
            <a:r>
              <a:rPr lang="en-US" sz="3400" b="1" dirty="0" smtClean="0"/>
              <a:t>, Haring </a:t>
            </a:r>
            <a:r>
              <a:rPr lang="en-US" sz="3400" b="1" dirty="0" err="1" smtClean="0"/>
              <a:t>walang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hanggan</a:t>
            </a:r>
            <a:endParaRPr lang="en-US" sz="3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196752"/>
            <a:ext cx="5616624" cy="532859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pangunahan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Haring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sasakuping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ilalaan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pangunahan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mawakasan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kinakalaban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kabanalan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pagsinta’t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kaharian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pangunahan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Haring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tanglaw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O Haring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marangal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100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Kami ay pangunahan, Haring walang hanggan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Kami ay pangunahan, Haring walang hanggan</dc:title>
  <dc:creator>mary</dc:creator>
  <cp:lastModifiedBy>mary</cp:lastModifiedBy>
  <cp:revision>18</cp:revision>
  <dcterms:created xsi:type="dcterms:W3CDTF">2023-07-25T20:25:27Z</dcterms:created>
  <dcterms:modified xsi:type="dcterms:W3CDTF">2023-07-26T16:58:13Z</dcterms:modified>
</cp:coreProperties>
</file>