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2B239-AB51-4569-8F2A-D8458C573671}" type="datetimeFigureOut">
              <a:rPr lang="en-US" smtClean="0"/>
              <a:pPr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E87B9-AABC-4A20-9BDF-F6C0627D25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o Vatolampin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04664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Jeso</a:t>
            </a:r>
            <a:r>
              <a:rPr lang="en-US" b="1" dirty="0" smtClean="0"/>
              <a:t> </a:t>
            </a:r>
            <a:r>
              <a:rPr lang="en-US" b="1" dirty="0" err="1"/>
              <a:t>Vatolampinay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2204864"/>
            <a:ext cx="7992888" cy="43924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Vatolampinay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Manafaha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hanjo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Olon-tsy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hazotoam-po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ranomasonay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mahafa-trosa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Tsinontsinona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Mamonje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miankina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mpanomponao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Tomoera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hiakatra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hiseho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Vatolampinay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arovy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Jeso Vatolampinay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Jeso Vatolampinay </dc:title>
  <dc:creator>mary</dc:creator>
  <cp:lastModifiedBy>mary</cp:lastModifiedBy>
  <cp:revision>5</cp:revision>
  <dcterms:created xsi:type="dcterms:W3CDTF">2022-02-18T16:12:15Z</dcterms:created>
  <dcterms:modified xsi:type="dcterms:W3CDTF">2023-07-29T16:45:52Z</dcterms:modified>
</cp:coreProperties>
</file>