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45693-E6A4-4223-A712-25AE72D7E68F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46E6C-9E2E-4844-93BB-42678FF1DC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nneur, louange et gl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Honneur</a:t>
            </a:r>
            <a:r>
              <a:rPr lang="en-US" b="1" dirty="0"/>
              <a:t>, </a:t>
            </a:r>
            <a:r>
              <a:rPr lang="en-US" b="1" dirty="0" err="1"/>
              <a:t>louange</a:t>
            </a:r>
            <a:r>
              <a:rPr lang="en-US" b="1" dirty="0"/>
              <a:t> et </a:t>
            </a:r>
            <a:r>
              <a:rPr lang="en-US" b="1" dirty="0" err="1"/>
              <a:t>gloire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9145016" cy="5688632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Honneur, louange et gloire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toi, Sauveur et roi.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Ils chantent ta victoire,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 enfants ici bas.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vins au nom du Père,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Monarque d’Israël,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toi le monde espère,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Fils divin, Eternel.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Les chœurs joyeux des anges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célèbrent d’en haut.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joignons nos louanges,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Répondant en écho.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peuple sur ta route,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rameaux étendait,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Aujourd’hui, Christ, écoute: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chantons tes bienfaits.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Avant ton sacrifice,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Ils te louaient, Seigneur,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Aujourd’hui nos cantiques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Proclament ta grandeur.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reçus leurs prières,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Accepte notre amour,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toi, notre lumière,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Sois notre roi toujours.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126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Honneur, louange et gloire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Honneur, louange et gloire </dc:title>
  <dc:creator>mary</dc:creator>
  <cp:lastModifiedBy>mary</cp:lastModifiedBy>
  <cp:revision>7</cp:revision>
  <dcterms:created xsi:type="dcterms:W3CDTF">2022-04-05T19:55:03Z</dcterms:created>
  <dcterms:modified xsi:type="dcterms:W3CDTF">2023-07-08T19:15:57Z</dcterms:modified>
</cp:coreProperties>
</file>