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2FF0E-4F7D-4ABB-91AC-F860211AC935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5E2B-25A4-4EBD-A57D-CA145A7C4E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ogb'ogo iyin, o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548680"/>
            <a:ext cx="432048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Gbogb'ogo</a:t>
            </a:r>
            <a:r>
              <a:rPr lang="en-US" b="1" dirty="0" smtClean="0"/>
              <a:t> </a:t>
            </a:r>
            <a:r>
              <a:rPr lang="en-US" b="1" dirty="0" err="1" smtClean="0"/>
              <a:t>iyin</a:t>
            </a:r>
            <a:r>
              <a:rPr lang="en-US" b="1" dirty="0" smtClean="0"/>
              <a:t>, </a:t>
            </a:r>
            <a:r>
              <a:rPr lang="en-US" b="1" dirty="0" err="1" smtClean="0"/>
              <a:t>ola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132856"/>
            <a:ext cx="7272808" cy="403244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Chrous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Gbogb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ogo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Fun O, </a:t>
            </a:r>
            <a:r>
              <a:rPr lang="en-US" sz="1800" b="1" dirty="0" err="1" smtClean="0">
                <a:solidFill>
                  <a:srgbClr val="FF0000"/>
                </a:solidFill>
              </a:rPr>
              <a:t>Oludande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S’ </a:t>
            </a:r>
            <a:r>
              <a:rPr lang="en-US" sz="1800" b="1" dirty="0" err="1" smtClean="0">
                <a:solidFill>
                  <a:srgbClr val="FF0000"/>
                </a:solidFill>
              </a:rPr>
              <a:t>Eni</a:t>
            </a:r>
            <a:r>
              <a:rPr lang="en-US" sz="1800" b="1" dirty="0" smtClean="0">
                <a:solidFill>
                  <a:srgbClr val="FF0000"/>
                </a:solidFill>
              </a:rPr>
              <a:t> t’ </a:t>
            </a:r>
            <a:r>
              <a:rPr lang="en-US" sz="1800" b="1" dirty="0" err="1" smtClean="0">
                <a:solidFill>
                  <a:srgbClr val="FF0000"/>
                </a:solidFill>
              </a:rPr>
              <a:t>awon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omode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Hosanna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l’ Oba Israeli,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Dafidi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l’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Gbogb'ogo iyin, ola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Gbogb'ogo iyin, ola</dc:title>
  <dc:creator>mary</dc:creator>
  <cp:lastModifiedBy>mary</cp:lastModifiedBy>
  <cp:revision>9</cp:revision>
  <dcterms:created xsi:type="dcterms:W3CDTF">2023-07-08T20:05:24Z</dcterms:created>
  <dcterms:modified xsi:type="dcterms:W3CDTF">2023-07-10T16:04:49Z</dcterms:modified>
</cp:coreProperties>
</file>