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A233-3AB6-4A2B-B716-1B40A802FBB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E04D-3F2E-4427-A7B8-A209F5F29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A233-3AB6-4A2B-B716-1B40A802FBB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E04D-3F2E-4427-A7B8-A209F5F29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A233-3AB6-4A2B-B716-1B40A802FBB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E04D-3F2E-4427-A7B8-A209F5F29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A233-3AB6-4A2B-B716-1B40A802FBB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E04D-3F2E-4427-A7B8-A209F5F29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A233-3AB6-4A2B-B716-1B40A802FBB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E04D-3F2E-4427-A7B8-A209F5F29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A233-3AB6-4A2B-B716-1B40A802FBB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E04D-3F2E-4427-A7B8-A209F5F29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A233-3AB6-4A2B-B716-1B40A802FBB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E04D-3F2E-4427-A7B8-A209F5F29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A233-3AB6-4A2B-B716-1B40A802FBB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E04D-3F2E-4427-A7B8-A209F5F29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A233-3AB6-4A2B-B716-1B40A802FBB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E04D-3F2E-4427-A7B8-A209F5F29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A233-3AB6-4A2B-B716-1B40A802FBB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E04D-3F2E-4427-A7B8-A209F5F29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A233-3AB6-4A2B-B716-1B40A802FBB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E04D-3F2E-4427-A7B8-A209F5F29D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3A233-3AB6-4A2B-B716-1B40A802FBB8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0E04D-3F2E-4427-A7B8-A209F5F29D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ners Jesus will receive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tha paapi na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176464" cy="4046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Entha</a:t>
            </a:r>
            <a:r>
              <a:rPr lang="en-US" b="1" dirty="0" smtClean="0"/>
              <a:t> </a:t>
            </a:r>
            <a:r>
              <a:rPr lang="en-US" b="1" dirty="0" err="1" smtClean="0"/>
              <a:t>paapi</a:t>
            </a:r>
            <a:r>
              <a:rPr lang="en-US" b="1" dirty="0" smtClean="0"/>
              <a:t> </a:t>
            </a:r>
            <a:r>
              <a:rPr lang="en-US" b="1" dirty="0" err="1" smtClean="0"/>
              <a:t>naina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476672"/>
            <a:ext cx="7884368" cy="5976664"/>
          </a:xfrm>
        </p:spPr>
        <p:txBody>
          <a:bodyPr numCol="2">
            <a:noAutofit/>
          </a:bodyPr>
          <a:lstStyle/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ఎంత పాపినైనను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యేసు చేర్చుకొనును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అంచు నీ సువార్తను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అంతట జాటించుడి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హల్లెలూయ హల్లెలూయ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ఎంత పాపినైనను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యేసు చేర్చుకొనున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టంచు బ్రకటించుడి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మెండుగా క్షమాపణన్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పూర్ణ సమాధానము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నెంత పాపి కైన దా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నిచ్చి చేర్చుకొనును    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తన దివ్య సిల్వచే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దీసి పాప శాపమున్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నను బవిత్రపర్చెను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నాకు హాయి నిచ్చెను   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ఘోర పాపినైనను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నన్ను జేర్చుకొనును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పూర్ణ శుద్ధి నిచ్చును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స్వర్గమందు జేర్చును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Paapinainanu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Cherchukonunu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Ancu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Suvaarthanu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Jaatinchudi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Halleluya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Halleluya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Yentha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Paapinainanu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Yesu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Cherchukonuna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Tanchu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Brakatinchudi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Mendugaa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Kshamaapanan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Poorna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Samaadhaanamu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Nichchi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Cherchukonunu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Divya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Silvache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Deesi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Shaapamun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Bavithraparchenu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Haayi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Nichchenu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Ghora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Paapinainanu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Jerchukonunu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Poorna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Shuddhi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Nichchunu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Swargamandu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Jerchunu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101</Words>
  <Application>Microsoft Office PowerPoint</Application>
  <PresentationFormat>On-screen Show (4:3)</PresentationFormat>
  <Paragraphs>52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Entha paapi naina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Entha paapi naina</dc:title>
  <dc:creator>mary</dc:creator>
  <cp:lastModifiedBy>mary</cp:lastModifiedBy>
  <cp:revision>6</cp:revision>
  <dcterms:created xsi:type="dcterms:W3CDTF">2023-07-11T21:31:48Z</dcterms:created>
  <dcterms:modified xsi:type="dcterms:W3CDTF">2023-07-11T22:46:06Z</dcterms:modified>
</cp:coreProperties>
</file>