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5" d="100"/>
          <a:sy n="75" d="100"/>
        </p:scale>
        <p:origin x="-1541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380B0-80D9-421F-9678-B682277FED3A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5926D-77C7-4C7C-BA52-3DF8E22B5A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avant soldats de ch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16632"/>
            <a:ext cx="5688632" cy="43204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En avant soldats de christ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964488" cy="5040560"/>
          </a:xfrm>
        </p:spPr>
        <p:txBody>
          <a:bodyPr numCol="1">
            <a:noAutofit/>
          </a:bodyPr>
          <a:lstStyle/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avant soldats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Christ! Marchons 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guerre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Nos regards sur Jésus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Lui, qui nous devance,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Christ, Le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Maître et le roi, Dirige le combat</a:t>
            </a:r>
            <a:r>
              <a:rPr lang="fr-FR" sz="15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Engageons-nous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la bataille, Fixant ses Sa bannières.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Refrain</a:t>
            </a:r>
            <a:endParaRPr lang="fr-FR" sz="15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En avant soldats </a:t>
            </a:r>
            <a:r>
              <a:rPr lang="fr-FR" sz="1500" b="1" dirty="0" smtClean="0">
                <a:solidFill>
                  <a:srgbClr val="FF0000"/>
                </a:solidFill>
              </a:rPr>
              <a:t>de Christ</a:t>
            </a:r>
            <a:r>
              <a:rPr lang="fr-FR" sz="1500" b="1" dirty="0" smtClean="0">
                <a:solidFill>
                  <a:srgbClr val="FF0000"/>
                </a:solidFill>
              </a:rPr>
              <a:t>!  </a:t>
            </a:r>
            <a:r>
              <a:rPr lang="fr-FR" sz="1500" b="1" dirty="0" smtClean="0">
                <a:solidFill>
                  <a:srgbClr val="FF0000"/>
                </a:solidFill>
              </a:rPr>
              <a:t>Marchons comme en guerre,</a:t>
            </a: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Nos regards sur Jésus</a:t>
            </a:r>
            <a:r>
              <a:rPr lang="fr-FR" sz="1500" b="1" dirty="0" smtClean="0">
                <a:solidFill>
                  <a:srgbClr val="FF0000"/>
                </a:solidFill>
              </a:rPr>
              <a:t>, Lui</a:t>
            </a:r>
            <a:r>
              <a:rPr lang="fr-FR" sz="1500" b="1" dirty="0" smtClean="0">
                <a:solidFill>
                  <a:srgbClr val="FF0000"/>
                </a:solidFill>
              </a:rPr>
              <a:t>, </a:t>
            </a:r>
            <a:r>
              <a:rPr lang="fr-FR" sz="1500" b="1" dirty="0" smtClean="0">
                <a:solidFill>
                  <a:srgbClr val="FF0000"/>
                </a:solidFill>
              </a:rPr>
              <a:t>Qui </a:t>
            </a:r>
            <a:r>
              <a:rPr lang="fr-FR" sz="1500" b="1" dirty="0" smtClean="0">
                <a:solidFill>
                  <a:srgbClr val="FF0000"/>
                </a:solidFill>
              </a:rPr>
              <a:t>nous </a:t>
            </a:r>
            <a:r>
              <a:rPr lang="fr-FR" sz="1500" b="1" dirty="0" smtClean="0">
                <a:solidFill>
                  <a:srgbClr val="FF0000"/>
                </a:solidFill>
              </a:rPr>
              <a:t>devance.</a:t>
            </a:r>
            <a:endParaRPr lang="fr-FR" sz="1500" b="1" dirty="0" smtClean="0">
              <a:solidFill>
                <a:srgbClr val="FF0000"/>
              </a:solidFill>
            </a:endParaRP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 de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Christ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l’armée du diable fuit;  Soldats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Christ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marchons,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Jusqu’ à la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victoire;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portes d’enfer trembleront, Aux cris des louanges.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Frères,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élevez  tous vos voix,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chantez vos cantiques.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 puissante  armée, Église de Dieu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marche; Frères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empruntons tous, Le chemin des saints.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Unis en  esp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érance,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Doctrine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charité,  En Christ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nous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sommes indivisibles, Nous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sommes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seul corps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Couronnes, trônes peuvent  périr, royaumes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s’effondrer; Mais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l’Église de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Subsiste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toujours.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Contre elle les portes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l’enfer Ne peuvent prévaloir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Les promesses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infaillibles de Christ  Nous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sont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garanties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 donc, vous peuples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Joignez 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l’heureuse troupe.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chantez avec nous,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chant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victoire, 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les hommes et les anges Chantent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jamais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Gloire louange,  honneur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majesté A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le Roi.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238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avant soldats de christ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avant, soldats chrétiens</dc:title>
  <dc:creator>mary</dc:creator>
  <cp:lastModifiedBy>mary</cp:lastModifiedBy>
  <cp:revision>30</cp:revision>
  <dcterms:created xsi:type="dcterms:W3CDTF">2023-07-18T13:12:30Z</dcterms:created>
  <dcterms:modified xsi:type="dcterms:W3CDTF">2023-07-18T17:48:48Z</dcterms:modified>
</cp:coreProperties>
</file>