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50C85-0D98-47E0-B67E-E15C974EB590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8F48-178A-4BC4-A736-06AFC1AC64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50C85-0D98-47E0-B67E-E15C974EB590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8F48-178A-4BC4-A736-06AFC1AC64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50C85-0D98-47E0-B67E-E15C974EB590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8F48-178A-4BC4-A736-06AFC1AC64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50C85-0D98-47E0-B67E-E15C974EB590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8F48-178A-4BC4-A736-06AFC1AC64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50C85-0D98-47E0-B67E-E15C974EB590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8F48-178A-4BC4-A736-06AFC1AC64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50C85-0D98-47E0-B67E-E15C974EB590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8F48-178A-4BC4-A736-06AFC1AC64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50C85-0D98-47E0-B67E-E15C974EB590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8F48-178A-4BC4-A736-06AFC1AC64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50C85-0D98-47E0-B67E-E15C974EB590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8F48-178A-4BC4-A736-06AFC1AC64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50C85-0D98-47E0-B67E-E15C974EB590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8F48-178A-4BC4-A736-06AFC1AC64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50C85-0D98-47E0-B67E-E15C974EB590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8F48-178A-4BC4-A736-06AFC1AC64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50C85-0D98-47E0-B67E-E15C974EB590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8F48-178A-4BC4-A736-06AFC1AC64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50C85-0D98-47E0-B67E-E15C974EB590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58F48-178A-4BC4-A736-06AFC1AC64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믿는 사람들은 주의 군사니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 Ma Tesiwaju Kristiani Olo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116632"/>
            <a:ext cx="7128792" cy="576064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b="1" dirty="0" smtClean="0"/>
              <a:t>E </a:t>
            </a:r>
            <a:r>
              <a:rPr lang="it-IT" b="1" dirty="0" smtClean="0"/>
              <a:t>Maa </a:t>
            </a:r>
            <a:r>
              <a:rPr lang="it-IT" b="1" dirty="0"/>
              <a:t>Tesiwaju Kristiani Ologun</a:t>
            </a:r>
            <a:r>
              <a:rPr lang="it-IT" dirty="0"/>
              <a:t/>
            </a:r>
            <a:br>
              <a:rPr lang="it-IT" dirty="0"/>
            </a:br>
            <a:r>
              <a:rPr lang="it-IT" dirty="0"/>
              <a:t/>
            </a:r>
            <a:br>
              <a:rPr lang="it-IT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032" y="980728"/>
            <a:ext cx="8712968" cy="4536504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siwaju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Kristian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ologun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tejumo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niwaju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Balogun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niwaju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E ma te siwaju, Kristian ologun,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Sa tejumo Jesu t’o mbe </a:t>
            </a:r>
            <a:r>
              <a:rPr lang="pl-PL" sz="1800" b="1" dirty="0" smtClean="0">
                <a:solidFill>
                  <a:srgbClr val="FF0000"/>
                </a:solidFill>
              </a:rPr>
              <a:t>niwaju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egbe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n’Ijo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t’awon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n’ipa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egbe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ireti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ijoba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wonyi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Sugbon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Ijo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y’o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bori’Ijo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n’ileri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Kristi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ye.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enyin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eniyan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l’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isegun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fun Kristi Oba,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y’o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 je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154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E Maa Tesiwaju Kristiani Ologun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 Ma Tesiwaju Kristiani Ologun </dc:title>
  <dc:creator>mary</dc:creator>
  <cp:lastModifiedBy>mary</cp:lastModifiedBy>
  <cp:revision>15</cp:revision>
  <dcterms:created xsi:type="dcterms:W3CDTF">2022-10-01T21:21:23Z</dcterms:created>
  <dcterms:modified xsi:type="dcterms:W3CDTF">2023-07-17T16:53:27Z</dcterms:modified>
</cp:coreProperties>
</file>