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D2B8-1D1D-43DC-9517-DE3F5EC85CA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F1C42-51BC-459A-B163-FDDB9A6C06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Čuj, jak z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73630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Čuj</a:t>
            </a:r>
            <a:r>
              <a:rPr lang="en-US" b="1" dirty="0"/>
              <a:t>, </a:t>
            </a:r>
            <a:r>
              <a:rPr lang="en-US" b="1" dirty="0" err="1"/>
              <a:t>jak</a:t>
            </a:r>
            <a:r>
              <a:rPr lang="en-US" b="1" dirty="0"/>
              <a:t> </a:t>
            </a:r>
            <a:r>
              <a:rPr lang="en-US" b="1" dirty="0" err="1"/>
              <a:t>znie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7488832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Čuj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zblúdilých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odpúšťa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uzdravuje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Zbor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Čuj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znie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tá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zvesť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milá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Ježiš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hriešnikov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volá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ó, </a:t>
            </a:r>
            <a:r>
              <a:rPr lang="en-US" sz="1800" b="1" dirty="0" err="1" smtClean="0">
                <a:solidFill>
                  <a:srgbClr val="FF0000"/>
                </a:solidFill>
              </a:rPr>
              <a:t>čuj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znie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zvesť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milá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Ježiš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ešte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vždy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volá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Vraví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Čujte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poďte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zmilujem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večný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darujem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hriešniku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zblúdilý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čuj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Pastiera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dovolať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Smieš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privlastniť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prišiel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vykúpiť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zajasáš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blažený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večnosť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spasený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Čuj, jak znie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Čuj, jak znie </dc:title>
  <dc:creator>mary</dc:creator>
  <cp:lastModifiedBy>mary</cp:lastModifiedBy>
  <cp:revision>3</cp:revision>
  <dcterms:created xsi:type="dcterms:W3CDTF">2023-07-12T16:21:09Z</dcterms:created>
  <dcterms:modified xsi:type="dcterms:W3CDTF">2023-07-12T17:16:01Z</dcterms:modified>
</cp:coreProperties>
</file>