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21F7-3188-49A5-9A4D-76D636FEB2D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B5D0A-ACFB-49D0-885D-626F0F085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salva o pec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Cristo salva o pecador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2912368" cy="473008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salva o pecador,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Lava o negro coração;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contrito, com amor,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Oferece salvação.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Confiai em seu poder;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Confiai em seu amor;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Crede, pois, que Cristo quer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Libertar o pecador.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salva o pecador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concede-lhe perdão.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Aceitai o bom Senhor,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Aceitai de coração.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 todos, e achareis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e luz no Redentor;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Vinde, e então recebereis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eterna do Senhor.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https://youtu.be/JahhuWHo9b0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86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salva o pecador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acolhe o pecador</dc:title>
  <dc:creator>mary</dc:creator>
  <cp:lastModifiedBy>mary</cp:lastModifiedBy>
  <cp:revision>10</cp:revision>
  <dcterms:created xsi:type="dcterms:W3CDTF">2023-07-10T20:05:26Z</dcterms:created>
  <dcterms:modified xsi:type="dcterms:W3CDTF">2023-07-13T15:49:23Z</dcterms:modified>
</cp:coreProperties>
</file>