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9814E-D583-41CE-B709-DAD1EEC0245D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0A1F9-69F0-497F-BFE3-C2E5DAB6E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9814E-D583-41CE-B709-DAD1EEC0245D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0A1F9-69F0-497F-BFE3-C2E5DAB6E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9814E-D583-41CE-B709-DAD1EEC0245D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0A1F9-69F0-497F-BFE3-C2E5DAB6E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9814E-D583-41CE-B709-DAD1EEC0245D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0A1F9-69F0-497F-BFE3-C2E5DAB6E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9814E-D583-41CE-B709-DAD1EEC0245D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0A1F9-69F0-497F-BFE3-C2E5DAB6E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9814E-D583-41CE-B709-DAD1EEC0245D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0A1F9-69F0-497F-BFE3-C2E5DAB6E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9814E-D583-41CE-B709-DAD1EEC0245D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0A1F9-69F0-497F-BFE3-C2E5DAB6E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9814E-D583-41CE-B709-DAD1EEC0245D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0A1F9-69F0-497F-BFE3-C2E5DAB6E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9814E-D583-41CE-B709-DAD1EEC0245D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0A1F9-69F0-497F-BFE3-C2E5DAB6E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9814E-D583-41CE-B709-DAD1EEC0245D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0A1F9-69F0-497F-BFE3-C2E5DAB6E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9814E-D583-41CE-B709-DAD1EEC0245D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0A1F9-69F0-497F-BFE3-C2E5DAB6E8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9814E-D583-41CE-B709-DAD1EEC0245D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0A1F9-69F0-497F-BFE3-C2E5DAB6E8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re You There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yłeś T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620688"/>
            <a:ext cx="2736304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Byłeś</a:t>
            </a:r>
            <a:r>
              <a:rPr lang="en-US" b="1" dirty="0" smtClean="0">
                <a:solidFill>
                  <a:schemeClr val="bg1"/>
                </a:solidFill>
              </a:rPr>
              <a:t> Tam?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844824"/>
            <a:ext cx="8856984" cy="5211960"/>
          </a:xfrm>
        </p:spPr>
        <p:txBody>
          <a:bodyPr numCol="2">
            <a:noAutofit/>
          </a:bodyPr>
          <a:lstStyle/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Byłeś </a:t>
            </a:r>
            <a:r>
              <a:rPr lang="pl-PL" sz="1600" b="1" dirty="0" smtClean="0">
                <a:solidFill>
                  <a:schemeClr val="bg1"/>
                </a:solidFill>
              </a:rPr>
              <a:t>tam, gdy na krzyżu zmarł mój Pan? 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Byłeś tam, gdy na krzyżu zmarł mój Pan? 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Ach, czasem mą duszą wstrząsa drżenie, 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drżenie, drżenie, 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Byłeś tam, gdy na krzyżu zmarł mój Pan? </a:t>
            </a:r>
          </a:p>
          <a:p>
            <a:pPr algn="l"/>
            <a:endParaRPr lang="pl-PL" sz="1600" b="1" dirty="0" smtClean="0">
              <a:solidFill>
                <a:schemeClr val="bg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Byłeś tam, czy słyszałeś gwoździ zgrzyt? 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Byłeś tam, czy słyszałeś gwoździ zgrzyt? 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Ach, czasem mą duszą wstrząsa drżenie, 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drżenie, drżenie, 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Byłeś tam, czy słyszałeś gwoździ zgrzyt? </a:t>
            </a:r>
          </a:p>
          <a:p>
            <a:pPr algn="l"/>
            <a:endParaRPr lang="pl-PL" sz="1600" b="1" dirty="0" smtClean="0">
              <a:solidFill>
                <a:schemeClr val="bg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Byłeś tam, gdy przebili Jego bok? 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Byłeś tam, gdy przebili Jego bok? 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Ach, czasem mą duszą wstrząsa drżenie, 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drżenie, drżenie, 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Byłeś tam, gdy przebili Jego bok? 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Byłeś </a:t>
            </a:r>
            <a:r>
              <a:rPr lang="pl-PL" sz="1600" b="1" dirty="0" smtClean="0">
                <a:solidFill>
                  <a:schemeClr val="bg1"/>
                </a:solidFill>
              </a:rPr>
              <a:t>tam, gdy Go kładli w ciemny grób? 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Byłeś tam, gdy Go kładli w ciemny grób? 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Ach, czasem mą duszą wstrząsa drżenie, 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drżenie, drżenie, 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Byłeś tam, gdy Go kładli w ciemny grób? </a:t>
            </a:r>
          </a:p>
          <a:p>
            <a:pPr algn="l"/>
            <a:endParaRPr lang="pl-PL" sz="1600" b="1" dirty="0" smtClean="0">
              <a:solidFill>
                <a:schemeClr val="bg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Byłeś tam, kiedy zgasł słoneczny blask? 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Byłeś tam, kiedy zgasł słoneczny blask? 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Ach, czasem mą duszą wstrząsa drżenie, 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drżenie, drżenie, </a:t>
            </a:r>
          </a:p>
          <a:p>
            <a:pPr algn="l"/>
            <a:r>
              <a:rPr lang="pl-PL" sz="1600" b="1" dirty="0" smtClean="0">
                <a:solidFill>
                  <a:schemeClr val="bg1"/>
                </a:solidFill>
              </a:rPr>
              <a:t>Byłeś tam, kiedy zgasł słoneczny blask</a:t>
            </a:r>
            <a:r>
              <a:rPr lang="pl-PL" sz="1600" b="1" dirty="0" smtClean="0">
                <a:solidFill>
                  <a:schemeClr val="bg1"/>
                </a:solidFill>
              </a:rPr>
              <a:t>?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195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Byłeś Tam?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Byłeś Tam?</dc:title>
  <dc:creator>mary</dc:creator>
  <cp:lastModifiedBy>mary</cp:lastModifiedBy>
  <cp:revision>5</cp:revision>
  <dcterms:created xsi:type="dcterms:W3CDTF">2023-07-05T14:33:15Z</dcterms:created>
  <dcterms:modified xsi:type="dcterms:W3CDTF">2023-07-07T17:28:12Z</dcterms:modified>
</cp:coreProperties>
</file>