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3143-2249-4F3D-B1E4-91E47CC81D26}" type="datetimeFigureOut">
              <a:rPr lang="en-US" smtClean="0"/>
              <a:pPr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8ADD-2F4A-4D9A-A837-E6FFAD13B5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vanti sold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43204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Avanti </a:t>
            </a:r>
            <a:r>
              <a:rPr lang="en-US" b="1" dirty="0" err="1"/>
              <a:t>soldati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9073008" cy="5112568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Avanti soldati, v’è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guerra quaggiù;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chi ci conduce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bandiera in campo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  Signor innanzi chi ci  vincer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à?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Avanti  soldati, v’</a:t>
            </a:r>
            <a:r>
              <a:rPr lang="en-US" sz="1800" b="1" dirty="0" smtClean="0">
                <a:solidFill>
                  <a:srgbClr val="FF0000"/>
                </a:solidFill>
              </a:rPr>
              <a:t>è </a:t>
            </a:r>
            <a:r>
              <a:rPr lang="it-IT" sz="1800" b="1" dirty="0" smtClean="0">
                <a:solidFill>
                  <a:srgbClr val="FF0000"/>
                </a:solidFill>
              </a:rPr>
              <a:t>guerra quaggiù;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Ma chi ci conduce </a:t>
            </a:r>
            <a:r>
              <a:rPr lang="en-US" sz="1800" b="1" dirty="0" smtClean="0">
                <a:solidFill>
                  <a:srgbClr val="FF0000"/>
                </a:solidFill>
              </a:rPr>
              <a:t>è </a:t>
            </a:r>
            <a:r>
              <a:rPr lang="it-IT" sz="1800" b="1" dirty="0" smtClean="0">
                <a:solidFill>
                  <a:srgbClr val="FF0000"/>
                </a:solidFill>
              </a:rPr>
              <a:t>Cristo </a:t>
            </a:r>
            <a:r>
              <a:rPr lang="it-IT" sz="1800" b="1" dirty="0" smtClean="0">
                <a:solidFill>
                  <a:srgbClr val="FF0000"/>
                </a:solidFill>
              </a:rPr>
              <a:t>Gesù.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Regni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corone perirann’ quaggiù,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tu non vien meno Sposa di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L’infernal’  potere Cristo batt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  Signor innanzi chi ti vincer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à?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Combattiamo giunti, noi  uniti siam;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sola mente tutti noi abbiam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stessa verit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uno stesso Re,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dottrina biblica noi seguiam per 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it-IT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Uniam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voci e cuori a chi  loder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nostra  Maest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à!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 gloria al Re dei re, a Cristo Gesù,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Lode, gloria ed onore noi  offriamo in su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157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Avanti soldati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Avanti Soldati</dc:title>
  <dc:creator>mary</dc:creator>
  <cp:lastModifiedBy>mary</cp:lastModifiedBy>
  <cp:revision>22</cp:revision>
  <dcterms:created xsi:type="dcterms:W3CDTF">2023-07-19T21:30:30Z</dcterms:created>
  <dcterms:modified xsi:type="dcterms:W3CDTF">2023-07-24T00:40:13Z</dcterms:modified>
</cp:coreProperties>
</file>