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E25CA-91EF-487E-99B9-D4B3F6E4B348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C02A4-420A-4FA9-8815-4DFD921528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ners Jesus will receiv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 que en busca de la 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1"/>
            <a:ext cx="5544616" cy="504056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Al que en busca de la luz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7488832" cy="504056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Al que en busca de la luz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Vague ciego y con temor,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recibe el buen Jesús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los brazos de su amor.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Volveremos a cantar;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Cristo acoge al pecador;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Claro haced lo resonar;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Cristo acoge al pecador.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 sus pies descansarás;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Ejercita en él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 Él recibe paz;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Jesús, tu amigo,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Hazlo,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pues, y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así dirás: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pena yo escapé;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la ley no exige más;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Jesús perdón hallé.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Recibirte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prometió;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Date prisa en acudir.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Necesitas como yo,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hará vivir.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130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 que en busca de la luz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 que en busca de la luz</dc:title>
  <dc:creator>mary</dc:creator>
  <cp:lastModifiedBy>mary</cp:lastModifiedBy>
  <cp:revision>9</cp:revision>
  <dcterms:created xsi:type="dcterms:W3CDTF">2023-07-10T20:09:13Z</dcterms:created>
  <dcterms:modified xsi:type="dcterms:W3CDTF">2023-07-11T23:02:14Z</dcterms:modified>
</cp:coreProperties>
</file>