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6904E-CA2E-4DBD-AC43-51C41AF0A48A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7F7D-CD1E-49DD-AAFC-D88B9DD491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i értem megnyíltá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752528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Aki </a:t>
            </a:r>
            <a:r>
              <a:rPr lang="en-US" b="1" dirty="0" err="1" smtClean="0"/>
              <a:t>értem</a:t>
            </a:r>
            <a:r>
              <a:rPr lang="en-US" b="1" dirty="0" smtClean="0"/>
              <a:t> </a:t>
            </a:r>
            <a:r>
              <a:rPr lang="en-US" b="1" dirty="0" err="1" smtClean="0"/>
              <a:t>megnyíltál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8096944" cy="5328592"/>
          </a:xfrm>
        </p:spPr>
        <p:txBody>
          <a:bodyPr numCol="2"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 értem megnyíltál,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Rejts el, ó, örök kőszál!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a víz s a drága vér,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melyet ontál bűnömért,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Gyógyír légyen lelkemnek,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Bűntől s vádtól mentsen meg!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Törvényednek eleget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bűnös ember nem tehet.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Buzgóságom égne bár,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folyna könnyem mint az ár,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Elégtételt az nem ad,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Te válthatsz meg, magad.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Jövök semmit nem hozva,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Keresztedbe fogódzva.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Meztelen, hogy felruházz,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árván, bízva, Hogy megszánsz.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Bűnöm nem hagy pihenést,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Mosd le ó mert megemészt!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bevégzem életem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lezárul a szemem,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Ismeretlen bár az út,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Hozzád lelkem mennybe jut,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 értem megnyíltál,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rejts el, ó, örök kőszál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130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Aki értem megnyíltál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Aki értem megnyíltál</dc:title>
  <dc:creator>mary</dc:creator>
  <cp:lastModifiedBy>mary</cp:lastModifiedBy>
  <cp:revision>8</cp:revision>
  <dcterms:created xsi:type="dcterms:W3CDTF">2023-07-26T19:03:22Z</dcterms:created>
  <dcterms:modified xsi:type="dcterms:W3CDTF">2023-07-27T18:55:43Z</dcterms:modified>
</cp:coreProperties>
</file>