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0ABC2-C662-4D38-A01D-2F5F9F884DDF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90BC-C246-44D7-877E-140B023AB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0ABC2-C662-4D38-A01D-2F5F9F884DDF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90BC-C246-44D7-877E-140B023AB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0ABC2-C662-4D38-A01D-2F5F9F884DDF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90BC-C246-44D7-877E-140B023AB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0ABC2-C662-4D38-A01D-2F5F9F884DDF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90BC-C246-44D7-877E-140B023AB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0ABC2-C662-4D38-A01D-2F5F9F884DDF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90BC-C246-44D7-877E-140B023AB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0ABC2-C662-4D38-A01D-2F5F9F884DDF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90BC-C246-44D7-877E-140B023AB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0ABC2-C662-4D38-A01D-2F5F9F884DDF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90BC-C246-44D7-877E-140B023AB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0ABC2-C662-4D38-A01D-2F5F9F884DDF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90BC-C246-44D7-877E-140B023AB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0ABC2-C662-4D38-A01D-2F5F9F884DDF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90BC-C246-44D7-877E-140B023AB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0ABC2-C662-4D38-A01D-2F5F9F884DDF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90BC-C246-44D7-877E-140B023AB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0ABC2-C662-4D38-A01D-2F5F9F884DDF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490BC-C246-44D7-877E-140B023AB7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0ABC2-C662-4D38-A01D-2F5F9F884DDF}" type="datetimeFigureOut">
              <a:rPr lang="en-US" smtClean="0"/>
              <a:pPr/>
              <a:t>7/31/2023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490BC-C246-44D7-877E-140B023AB7E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ock of ages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i gitare cy'Im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4104456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Ai </a:t>
            </a:r>
            <a:r>
              <a:rPr lang="en-US" b="1" dirty="0" err="1"/>
              <a:t>gitare</a:t>
            </a:r>
            <a:r>
              <a:rPr lang="en-US" b="1" dirty="0"/>
              <a:t> </a:t>
            </a:r>
            <a:r>
              <a:rPr lang="en-US" b="1" dirty="0" err="1"/>
              <a:t>cy'Imana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7544" y="1052736"/>
            <a:ext cx="518457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1. Ai </a:t>
            </a:r>
            <a:r>
              <a:rPr lang="en-US" b="1" dirty="0" err="1" smtClean="0"/>
              <a:t>Gitare</a:t>
            </a:r>
            <a:r>
              <a:rPr lang="en-US" b="1" dirty="0" smtClean="0"/>
              <a:t> </a:t>
            </a:r>
            <a:r>
              <a:rPr lang="en-US" b="1" dirty="0" err="1" smtClean="0"/>
              <a:t>Cy’Imana</a:t>
            </a:r>
            <a:r>
              <a:rPr lang="en-US" b="1" dirty="0" smtClean="0"/>
              <a:t> </a:t>
            </a:r>
            <a:r>
              <a:rPr lang="en-US" b="1" dirty="0" err="1" smtClean="0"/>
              <a:t>Reka</a:t>
            </a:r>
            <a:r>
              <a:rPr lang="en-US" b="1" dirty="0" smtClean="0"/>
              <a:t> </a:t>
            </a:r>
            <a:r>
              <a:rPr lang="en-US" b="1" dirty="0" err="1" smtClean="0"/>
              <a:t>Nguhungireho</a:t>
            </a:r>
            <a:endParaRPr lang="en-US" b="1" dirty="0" smtClean="0"/>
          </a:p>
          <a:p>
            <a:r>
              <a:rPr lang="en-US" b="1" dirty="0" err="1" smtClean="0"/>
              <a:t>Kubw’imbabazi</a:t>
            </a:r>
            <a:r>
              <a:rPr lang="en-US" b="1" dirty="0" smtClean="0"/>
              <a:t> </a:t>
            </a:r>
            <a:r>
              <a:rPr lang="en-US" b="1" dirty="0" err="1" smtClean="0"/>
              <a:t>Zawe</a:t>
            </a:r>
            <a:r>
              <a:rPr lang="en-US" b="1" dirty="0" smtClean="0"/>
              <a:t> </a:t>
            </a:r>
            <a:r>
              <a:rPr lang="en-US" b="1" dirty="0" err="1" smtClean="0"/>
              <a:t>Kera</a:t>
            </a:r>
            <a:r>
              <a:rPr lang="en-US" b="1" dirty="0" smtClean="0"/>
              <a:t> </a:t>
            </a:r>
            <a:r>
              <a:rPr lang="en-US" b="1" dirty="0" err="1" smtClean="0"/>
              <a:t>Waramenewe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Non’ubu</a:t>
            </a:r>
            <a:r>
              <a:rPr lang="en-US" b="1" dirty="0" smtClean="0"/>
              <a:t> </a:t>
            </a:r>
            <a:r>
              <a:rPr lang="en-US" b="1" dirty="0" err="1" smtClean="0"/>
              <a:t>Nkwihishemo</a:t>
            </a:r>
            <a:r>
              <a:rPr lang="en-US" b="1" dirty="0" smtClean="0"/>
              <a:t> </a:t>
            </a:r>
            <a:r>
              <a:rPr lang="en-US" b="1" dirty="0" err="1" smtClean="0"/>
              <a:t>Umujinya</a:t>
            </a:r>
            <a:r>
              <a:rPr lang="en-US" b="1" dirty="0" smtClean="0"/>
              <a:t> </a:t>
            </a:r>
            <a:r>
              <a:rPr lang="en-US" b="1" dirty="0" err="1" smtClean="0"/>
              <a:t>W'Imana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2. </a:t>
            </a:r>
            <a:r>
              <a:rPr lang="en-US" b="1" dirty="0" err="1" smtClean="0"/>
              <a:t>Amazi</a:t>
            </a:r>
            <a:r>
              <a:rPr lang="en-US" b="1" dirty="0" smtClean="0"/>
              <a:t> </a:t>
            </a:r>
            <a:r>
              <a:rPr lang="en-US" b="1" dirty="0" err="1" smtClean="0"/>
              <a:t>N’amaraso</a:t>
            </a:r>
            <a:r>
              <a:rPr lang="en-US" b="1" dirty="0" smtClean="0"/>
              <a:t> </a:t>
            </a:r>
            <a:r>
              <a:rPr lang="en-US" b="1" dirty="0" err="1" smtClean="0"/>
              <a:t>Byo</a:t>
            </a:r>
            <a:r>
              <a:rPr lang="en-US" b="1" dirty="0" smtClean="0"/>
              <a:t> Mu </a:t>
            </a:r>
            <a:r>
              <a:rPr lang="en-US" b="1" dirty="0" err="1" smtClean="0"/>
              <a:t>Rubavu</a:t>
            </a:r>
            <a:r>
              <a:rPr lang="en-US" b="1" dirty="0" smtClean="0"/>
              <a:t> </a:t>
            </a:r>
            <a:r>
              <a:rPr lang="en-US" b="1" dirty="0" err="1" smtClean="0"/>
              <a:t>Rwawe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Binkiz’uburyo</a:t>
            </a:r>
            <a:r>
              <a:rPr lang="en-US" b="1" dirty="0" smtClean="0"/>
              <a:t> </a:t>
            </a:r>
            <a:r>
              <a:rPr lang="en-US" b="1" dirty="0" err="1" smtClean="0"/>
              <a:t>Bwombi</a:t>
            </a:r>
            <a:r>
              <a:rPr lang="en-US" b="1" dirty="0" smtClean="0"/>
              <a:t> </a:t>
            </a:r>
            <a:r>
              <a:rPr lang="en-US" b="1" dirty="0" err="1" smtClean="0"/>
              <a:t>Urubanza</a:t>
            </a:r>
            <a:r>
              <a:rPr lang="en-US" b="1" dirty="0" smtClean="0"/>
              <a:t> </a:t>
            </a:r>
            <a:r>
              <a:rPr lang="en-US" b="1" dirty="0" err="1" smtClean="0"/>
              <a:t>Rw’ibyaha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N’imbaraga</a:t>
            </a:r>
            <a:r>
              <a:rPr lang="en-US" b="1" dirty="0" smtClean="0"/>
              <a:t> </a:t>
            </a:r>
            <a:r>
              <a:rPr lang="en-US" b="1" dirty="0" err="1" smtClean="0"/>
              <a:t>Mbi</a:t>
            </a:r>
            <a:r>
              <a:rPr lang="en-US" b="1" dirty="0" smtClean="0"/>
              <a:t> </a:t>
            </a:r>
            <a:r>
              <a:rPr lang="en-US" b="1" dirty="0" err="1" smtClean="0"/>
              <a:t>Zabyo</a:t>
            </a:r>
            <a:r>
              <a:rPr lang="en-US" b="1" dirty="0" smtClean="0"/>
              <a:t> Bye </a:t>
            </a:r>
            <a:r>
              <a:rPr lang="en-US" b="1" dirty="0" err="1" smtClean="0"/>
              <a:t>Kuzansind’ukundi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3. </a:t>
            </a:r>
            <a:r>
              <a:rPr lang="en-US" b="1" dirty="0" err="1" smtClean="0"/>
              <a:t>Ibyo</a:t>
            </a:r>
            <a:r>
              <a:rPr lang="en-US" b="1" dirty="0" smtClean="0"/>
              <a:t> </a:t>
            </a:r>
            <a:r>
              <a:rPr lang="en-US" b="1" dirty="0" err="1" smtClean="0"/>
              <a:t>Twakora</a:t>
            </a:r>
            <a:r>
              <a:rPr lang="en-US" b="1" dirty="0" smtClean="0"/>
              <a:t> </a:t>
            </a:r>
            <a:r>
              <a:rPr lang="en-US" b="1" dirty="0" err="1" smtClean="0"/>
              <a:t>Byose</a:t>
            </a:r>
            <a:r>
              <a:rPr lang="en-US" b="1" dirty="0" smtClean="0"/>
              <a:t> </a:t>
            </a:r>
            <a:r>
              <a:rPr lang="en-US" b="1" dirty="0" err="1" smtClean="0"/>
              <a:t>N’umwete</a:t>
            </a:r>
            <a:r>
              <a:rPr lang="en-US" b="1" dirty="0" smtClean="0"/>
              <a:t> </a:t>
            </a:r>
            <a:r>
              <a:rPr lang="en-US" b="1" dirty="0" err="1" smtClean="0"/>
              <a:t>Wacu</a:t>
            </a:r>
            <a:r>
              <a:rPr lang="en-US" b="1" dirty="0" smtClean="0"/>
              <a:t> </a:t>
            </a:r>
            <a:r>
              <a:rPr lang="en-US" b="1" dirty="0" err="1" smtClean="0"/>
              <a:t>Wose</a:t>
            </a:r>
            <a:endParaRPr lang="en-US" b="1" dirty="0" smtClean="0"/>
          </a:p>
          <a:p>
            <a:r>
              <a:rPr lang="en-US" b="1" dirty="0" err="1" smtClean="0"/>
              <a:t>N’agahinda</a:t>
            </a:r>
            <a:r>
              <a:rPr lang="en-US" b="1" dirty="0" smtClean="0"/>
              <a:t> </a:t>
            </a:r>
            <a:r>
              <a:rPr lang="en-US" b="1" dirty="0" err="1" smtClean="0"/>
              <a:t>Gasaze</a:t>
            </a:r>
            <a:r>
              <a:rPr lang="en-US" b="1" dirty="0" smtClean="0"/>
              <a:t> </a:t>
            </a:r>
            <a:r>
              <a:rPr lang="en-US" b="1" dirty="0" err="1" smtClean="0"/>
              <a:t>N’amarira</a:t>
            </a:r>
            <a:r>
              <a:rPr lang="en-US" b="1" dirty="0" smtClean="0"/>
              <a:t> </a:t>
            </a:r>
            <a:r>
              <a:rPr lang="en-US" b="1" dirty="0" err="1" smtClean="0"/>
              <a:t>Adashira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Byose</a:t>
            </a:r>
            <a:r>
              <a:rPr lang="en-US" b="1" dirty="0" smtClean="0"/>
              <a:t> </a:t>
            </a:r>
            <a:r>
              <a:rPr lang="en-US" b="1" dirty="0" err="1" smtClean="0"/>
              <a:t>Ntibyashobora</a:t>
            </a:r>
            <a:r>
              <a:rPr lang="en-US" b="1" dirty="0" smtClean="0"/>
              <a:t> </a:t>
            </a:r>
            <a:r>
              <a:rPr lang="en-US" b="1" dirty="0" err="1" smtClean="0"/>
              <a:t>Kudukurah’ibyaha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4. </a:t>
            </a:r>
            <a:r>
              <a:rPr lang="en-US" b="1" dirty="0" err="1" smtClean="0"/>
              <a:t>Ntacyo</a:t>
            </a:r>
            <a:r>
              <a:rPr lang="en-US" b="1" dirty="0" smtClean="0"/>
              <a:t> </a:t>
            </a:r>
            <a:r>
              <a:rPr lang="en-US" b="1" dirty="0" err="1" smtClean="0"/>
              <a:t>Nzanye</a:t>
            </a:r>
            <a:r>
              <a:rPr lang="en-US" b="1" dirty="0" smtClean="0"/>
              <a:t> Mu </a:t>
            </a:r>
            <a:r>
              <a:rPr lang="en-US" b="1" dirty="0" err="1" smtClean="0"/>
              <a:t>Ntoki</a:t>
            </a:r>
            <a:r>
              <a:rPr lang="en-US" b="1" dirty="0" smtClean="0"/>
              <a:t> </a:t>
            </a:r>
            <a:r>
              <a:rPr lang="en-US" b="1" dirty="0" err="1" smtClean="0"/>
              <a:t>Cyabasha</a:t>
            </a:r>
            <a:r>
              <a:rPr lang="en-US" b="1" dirty="0" smtClean="0"/>
              <a:t> </a:t>
            </a:r>
            <a:r>
              <a:rPr lang="en-US" b="1" dirty="0" err="1" smtClean="0"/>
              <a:t>Kunshungura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Simfit’icyo</a:t>
            </a:r>
            <a:r>
              <a:rPr lang="en-US" b="1" dirty="0" smtClean="0"/>
              <a:t> </a:t>
            </a:r>
            <a:r>
              <a:rPr lang="en-US" b="1" dirty="0" err="1" smtClean="0"/>
              <a:t>Naguha</a:t>
            </a:r>
            <a:r>
              <a:rPr lang="en-US" b="1" dirty="0" smtClean="0"/>
              <a:t> </a:t>
            </a:r>
            <a:r>
              <a:rPr lang="en-US" b="1" dirty="0" err="1" smtClean="0"/>
              <a:t>Nizey’umusaraba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Uwo</a:t>
            </a:r>
            <a:r>
              <a:rPr lang="en-US" b="1" dirty="0" smtClean="0"/>
              <a:t> </a:t>
            </a:r>
            <a:r>
              <a:rPr lang="en-US" b="1" dirty="0" err="1" smtClean="0"/>
              <a:t>Wamfiriyeho</a:t>
            </a:r>
            <a:r>
              <a:rPr lang="en-US" b="1" dirty="0" smtClean="0"/>
              <a:t> </a:t>
            </a:r>
            <a:r>
              <a:rPr lang="en-US" b="1" dirty="0" err="1" smtClean="0"/>
              <a:t>Niwo</a:t>
            </a:r>
            <a:r>
              <a:rPr lang="en-US" b="1" dirty="0" smtClean="0"/>
              <a:t> </a:t>
            </a:r>
            <a:r>
              <a:rPr lang="en-US" b="1" dirty="0" err="1" smtClean="0"/>
              <a:t>Njya</a:t>
            </a:r>
            <a:r>
              <a:rPr lang="en-US" b="1" dirty="0" smtClean="0"/>
              <a:t> </a:t>
            </a:r>
            <a:r>
              <a:rPr lang="en-US" b="1" dirty="0" err="1" smtClean="0"/>
              <a:t>Niringira</a:t>
            </a:r>
            <a:r>
              <a:rPr lang="en-US" b="1" dirty="0" smtClean="0"/>
              <a:t>.</a:t>
            </a:r>
          </a:p>
          <a:p>
            <a:endParaRPr lang="en-US" b="1" dirty="0" smtClean="0"/>
          </a:p>
          <a:p>
            <a:r>
              <a:rPr lang="en-US" b="1" dirty="0" smtClean="0"/>
              <a:t>5. Dore </a:t>
            </a:r>
            <a:r>
              <a:rPr lang="en-US" b="1" dirty="0" err="1" smtClean="0"/>
              <a:t>Nambaye</a:t>
            </a:r>
            <a:r>
              <a:rPr lang="en-US" b="1" dirty="0" smtClean="0"/>
              <a:t> </a:t>
            </a:r>
            <a:r>
              <a:rPr lang="en-US" b="1" dirty="0" err="1" smtClean="0"/>
              <a:t>Ubusa</a:t>
            </a:r>
            <a:r>
              <a:rPr lang="en-US" b="1" dirty="0" smtClean="0"/>
              <a:t> </a:t>
            </a:r>
            <a:r>
              <a:rPr lang="en-US" b="1" dirty="0" err="1" smtClean="0"/>
              <a:t>Ndakwinginze</a:t>
            </a:r>
            <a:r>
              <a:rPr lang="en-US" b="1" dirty="0" smtClean="0"/>
              <a:t> </a:t>
            </a:r>
            <a:r>
              <a:rPr lang="en-US" b="1" dirty="0" err="1" smtClean="0"/>
              <a:t>Unyambike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Sinabasha</a:t>
            </a:r>
            <a:r>
              <a:rPr lang="en-US" b="1" dirty="0" smtClean="0"/>
              <a:t> </a:t>
            </a:r>
            <a:r>
              <a:rPr lang="en-US" b="1" dirty="0" err="1" smtClean="0"/>
              <a:t>Kwikiza</a:t>
            </a:r>
            <a:r>
              <a:rPr lang="en-US" b="1" dirty="0" smtClean="0"/>
              <a:t> </a:t>
            </a:r>
            <a:r>
              <a:rPr lang="en-US" b="1" dirty="0" err="1" smtClean="0"/>
              <a:t>Ndagushakaho</a:t>
            </a:r>
            <a:r>
              <a:rPr lang="en-US" b="1" dirty="0" smtClean="0"/>
              <a:t> </a:t>
            </a:r>
            <a:r>
              <a:rPr lang="en-US" b="1" dirty="0" err="1" smtClean="0"/>
              <a:t>Ubuntu</a:t>
            </a:r>
            <a:r>
              <a:rPr lang="en-US" b="1" dirty="0" smtClean="0"/>
              <a:t> </a:t>
            </a:r>
          </a:p>
          <a:p>
            <a:r>
              <a:rPr lang="en-US" b="1" dirty="0" err="1" smtClean="0"/>
              <a:t>Unyuhagir’ibyaha</a:t>
            </a:r>
            <a:r>
              <a:rPr lang="en-US" b="1" dirty="0" smtClean="0"/>
              <a:t> </a:t>
            </a:r>
            <a:r>
              <a:rPr lang="en-US" b="1" dirty="0" err="1" smtClean="0"/>
              <a:t>Mutabazi</a:t>
            </a:r>
            <a:r>
              <a:rPr lang="en-US" b="1" dirty="0" smtClean="0"/>
              <a:t> Ne </a:t>
            </a:r>
            <a:r>
              <a:rPr lang="en-US" b="1" dirty="0" err="1" smtClean="0"/>
              <a:t>Gupfa</a:t>
            </a:r>
            <a:r>
              <a:rPr lang="en-US" b="1" dirty="0" smtClean="0"/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82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Ai gitare cy'Imana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Ai gitare cy'Imana </dc:title>
  <dc:creator>mary</dc:creator>
  <cp:lastModifiedBy>mary</cp:lastModifiedBy>
  <cp:revision>11</cp:revision>
  <dcterms:created xsi:type="dcterms:W3CDTF">2023-07-29T18:21:02Z</dcterms:created>
  <dcterms:modified xsi:type="dcterms:W3CDTF">2023-07-31T15:38:25Z</dcterms:modified>
</cp:coreProperties>
</file>