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66E5A-FEE3-4074-97DA-5E46E33091AD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D702F-E613-4DFC-80E7-9D6CB2A54A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祈りの園生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648072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/>
              <a:t> 祈りの園生を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248472" cy="4586064"/>
          </a:xfrm>
        </p:spPr>
        <p:txBody>
          <a:bodyPr>
            <a:norm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祈りの園生を　朝早くわれ歩み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御子イェスと物語る　幸をば得たり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わが主はわれと歩み　ささやき給いぬ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「永遠までも汝は　われのものぞ」と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卑しきしもべに　かくまで愛もて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語り給う御恵みは　何にか譬えん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祈りの園生に　夜は訪るれど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かたわらに御声聞く　わが幸いか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祈りの園生を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祈りの園生を </dc:title>
  <dc:creator>mary</dc:creator>
  <cp:lastModifiedBy>mary</cp:lastModifiedBy>
  <cp:revision>8</cp:revision>
  <dcterms:created xsi:type="dcterms:W3CDTF">2023-06-20T22:53:28Z</dcterms:created>
  <dcterms:modified xsi:type="dcterms:W3CDTF">2023-06-21T16:07:52Z</dcterms:modified>
</cp:coreProperties>
</file>