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68C1F-2686-4733-9A40-9F43FA7144A9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AB2E8-EB1E-4756-9028-2E5832655D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相信(使徒信经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320480" cy="476671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>
                <a:latin typeface="Century Gothic" pitchFamily="34" charset="0"/>
                <a:cs typeface="Arial" pitchFamily="34" charset="0"/>
              </a:rPr>
              <a:t>我</a:t>
            </a:r>
            <a:r>
              <a:rPr lang="zh-CN" altLang="en-US" b="1" dirty="0">
                <a:latin typeface="Century Gothic" pitchFamily="34" charset="0"/>
                <a:cs typeface="Arial" pitchFamily="34" charset="0"/>
              </a:rPr>
              <a:t>相信</a:t>
            </a:r>
            <a:r>
              <a:rPr lang="en-US" altLang="zh-CN" b="1" dirty="0">
                <a:latin typeface="Century Gothic" pitchFamily="34" charset="0"/>
                <a:cs typeface="Arial" pitchFamily="34" charset="0"/>
              </a:rPr>
              <a:t>(</a:t>
            </a:r>
            <a:r>
              <a:rPr lang="zh-CN" altLang="en-US" b="1" dirty="0">
                <a:latin typeface="Century Gothic" pitchFamily="34" charset="0"/>
                <a:cs typeface="Arial" pitchFamily="34" charset="0"/>
              </a:rPr>
              <a:t>使徒信经</a:t>
            </a:r>
            <a:r>
              <a:rPr lang="en-US" altLang="zh-CN" b="1" dirty="0">
                <a:latin typeface="Century Gothic" pitchFamily="34" charset="0"/>
                <a:cs typeface="Arial" pitchFamily="34" charset="0"/>
              </a:rPr>
              <a:t>) </a:t>
            </a:r>
            <a:br>
              <a:rPr lang="en-US" altLang="zh-CN" b="1" dirty="0">
                <a:latin typeface="Century Gothic" pitchFamily="34" charset="0"/>
                <a:cs typeface="Arial" pitchFamily="34" charset="0"/>
              </a:rPr>
            </a:br>
            <a:endParaRPr lang="en-US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593304"/>
            <a:ext cx="6400800" cy="6264696"/>
          </a:xfrm>
        </p:spPr>
        <p:txBody>
          <a:bodyPr numCol="2"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我们永恒的天父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创造天地的主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全能真神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因受你圣灵感动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成孕圣子基督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我们的救主</a:t>
            </a:r>
          </a:p>
          <a:p>
            <a:pPr algn="l"/>
            <a:endParaRPr lang="zh-CN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rgbClr val="FF0000"/>
                </a:solidFill>
              </a:rPr>
              <a:t>Chorus1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我相信在天上圣父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我相信圣子基督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我相信那宝贵圣灵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三位一体的神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我相信身体的复活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复活必临到我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因我相信主耶稣的圣名</a:t>
            </a:r>
          </a:p>
          <a:p>
            <a:pPr algn="l"/>
            <a:endParaRPr lang="zh-CN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这审判者救赎者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为我们受苦辱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主因你得宽恕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你下降到黑暗中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复活满有荣耀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永坐在至高</a:t>
            </a: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我相信主你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我相信你已复活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我相信耶稣基督我主</a:t>
            </a:r>
          </a:p>
          <a:p>
            <a:pPr algn="l"/>
            <a:endParaRPr lang="zh-CN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rgbClr val="FF0000"/>
                </a:solidFill>
              </a:rPr>
              <a:t>Chorus2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我相信有永恒生命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他由童贞女所生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我相信众圣徒相通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和你圣洁教会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相信等耶稣再来时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我们都将复活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因我相信主耶稣的圣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名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202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我相信(使徒信经)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我相信(使徒信经)  </dc:title>
  <dc:creator>mary</dc:creator>
  <cp:lastModifiedBy>mary</cp:lastModifiedBy>
  <cp:revision>9</cp:revision>
  <dcterms:created xsi:type="dcterms:W3CDTF">2023-06-16T01:49:47Z</dcterms:created>
  <dcterms:modified xsi:type="dcterms:W3CDTF">2023-06-16T17:37:10Z</dcterms:modified>
</cp:coreProperties>
</file>