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F78-5556-43E1-84E4-B8BAC02FA19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4AF78-5556-43E1-84E4-B8BAC02FA191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C1A0F-9CCC-4EE7-94CB-B5C3DBE0F0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 Calvary's Brow my Savior Die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加略山巅救主丧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1"/>
            <a:ext cx="4392488" cy="432048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加</a:t>
            </a:r>
            <a:r>
              <a:rPr lang="zh-CN" altLang="en-US" b="1" dirty="0" smtClean="0">
                <a:solidFill>
                  <a:schemeClr val="bg1"/>
                </a:solidFill>
              </a:rPr>
              <a:t>略山巅救主丧命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3312368" cy="4730080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加略山巅救主丧命，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在彼受辱，在彼被钉；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为我赎罪，为我流血，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买来赦免，立了新约。</a:t>
            </a:r>
          </a:p>
          <a:p>
            <a:pPr algn="l"/>
            <a:endParaRPr lang="zh-CN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惨哉，加略！痛哉，加略！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在彼耶稣为我流血；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大哉，加略！福哉，加略！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在彼救主为我命绝。</a:t>
            </a:r>
          </a:p>
          <a:p>
            <a:pPr algn="l"/>
            <a:endParaRPr lang="zh-CN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磐石崩裂，天地昏暗，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主喊“成了”，垂首气断；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殿幔中裂，活路开通，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我得近神，蒙恩无穷。</a:t>
            </a:r>
          </a:p>
          <a:p>
            <a:pPr algn="l"/>
            <a:endParaRPr lang="zh-CN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哦，主耶稣，怎会这样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——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为我，祢竟甘心受戕？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身悬木架，受神责谴，</a:t>
            </a:r>
          </a:p>
          <a:p>
            <a:pPr algn="l"/>
            <a:r>
              <a:rPr lang="zh-CN" altLang="en-US" sz="1600" b="1" dirty="0" smtClean="0">
                <a:solidFill>
                  <a:schemeClr val="bg1"/>
                </a:solidFill>
              </a:rPr>
              <a:t>在那惨痛加略山巅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！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172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加略山巅救主丧命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加略山巔救主喪命 </dc:title>
  <dc:creator>mary</dc:creator>
  <cp:lastModifiedBy>mary</cp:lastModifiedBy>
  <cp:revision>6</cp:revision>
  <dcterms:created xsi:type="dcterms:W3CDTF">2023-06-10T19:23:03Z</dcterms:created>
  <dcterms:modified xsi:type="dcterms:W3CDTF">2023-06-12T16:48:31Z</dcterms:modified>
</cp:coreProperties>
</file>