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81F72-FB3C-409D-B505-36F5D203821B}" type="datetimeFigureOut">
              <a:rPr lang="en-US" smtClean="0"/>
              <a:pPr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B39AF-056B-4E85-8225-96088EECA8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wonderful stor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อยู่ในใ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032448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พระ</a:t>
            </a:r>
            <a:r>
              <a:rPr lang="th-TH" b="1" dirty="0"/>
              <a:t>เยซูอยู่ในใจ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1072" y="908720"/>
            <a:ext cx="8352928" cy="5040560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1.นี่เป็นเรื่องอัศจรรย์ยิ่งใหญ่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พระคริสต์อยู่ในใจข้าฯ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พระคริสต์ทรงเป็นพระราชา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สถิตอยู่ในใจข้าฯ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พระเยซู อยู่ในใจ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อัศจรรย์ เป็นเรื่องยิ่งใหญ่นักหนา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พระเยซู อยู่ในใจ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เป็นความหวังอันยิ่งใหญ่ของข้าฯ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2.ข้าฯยินดีได้รับพระองค์ไว้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เป็นพระผู้ไถ่ของข้าฯ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ขอกราบลงที่พระบาทา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รับผิดต่อพระบิดา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ข้าฯจะไม่เปลี่ยวเปล่าหรือเศร้าใจ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พระคริสต์สถิตใจข้าฯ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พระองค์ประทานสิ่งต้องการ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ทรงเป็นทุกสิ่งแก่ข้าฯ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4.ข้าฯมอบดวงใจไว้ในพระทรวง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เบิกบานร้องเพลงถวาย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ข้าฯอยู่ในองค์พระเยซู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พระองค์อยู่ด้วยไม่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ตาย</a:t>
            </a:r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125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พระเยซูอยู่ในใจ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พระเยซูอยู่ในใจ </dc:title>
  <dc:creator>mary</dc:creator>
  <cp:lastModifiedBy>mary</cp:lastModifiedBy>
  <cp:revision>6</cp:revision>
  <dcterms:created xsi:type="dcterms:W3CDTF">2023-06-02T00:21:06Z</dcterms:created>
  <dcterms:modified xsi:type="dcterms:W3CDTF">2023-06-02T18:59:33Z</dcterms:modified>
</cp:coreProperties>
</file>