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1E83-EAC0-477E-8BFB-6FC32EB2B7D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88EA-5845-4F78-AEA7-A3B67201A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1E83-EAC0-477E-8BFB-6FC32EB2B7D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88EA-5845-4F78-AEA7-A3B67201A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1E83-EAC0-477E-8BFB-6FC32EB2B7D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88EA-5845-4F78-AEA7-A3B67201A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1E83-EAC0-477E-8BFB-6FC32EB2B7D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88EA-5845-4F78-AEA7-A3B67201A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1E83-EAC0-477E-8BFB-6FC32EB2B7D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88EA-5845-4F78-AEA7-A3B67201A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1E83-EAC0-477E-8BFB-6FC32EB2B7D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88EA-5845-4F78-AEA7-A3B67201A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1E83-EAC0-477E-8BFB-6FC32EB2B7D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88EA-5845-4F78-AEA7-A3B67201A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1E83-EAC0-477E-8BFB-6FC32EB2B7D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88EA-5845-4F78-AEA7-A3B67201A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1E83-EAC0-477E-8BFB-6FC32EB2B7D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88EA-5845-4F78-AEA7-A3B67201A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1E83-EAC0-477E-8BFB-6FC32EB2B7D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88EA-5845-4F78-AEA7-A3B67201A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F1E83-EAC0-477E-8BFB-6FC32EB2B7D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888EA-5845-4F78-AEA7-A3B67201A1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1E83-EAC0-477E-8BFB-6FC32EB2B7D3}" type="datetimeFigureOut">
              <a:rPr lang="en-US" smtClean="0"/>
              <a:pPr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888EA-5845-4F78-AEA7-A3B67201A1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3851920" y="1556792"/>
            <a:ext cx="5292080" cy="39690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come to the garden alon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848872" cy="548681"/>
          </a:xfrm>
        </p:spPr>
        <p:txBody>
          <a:bodyPr>
            <a:normAutofit fontScale="90000"/>
          </a:bodyPr>
          <a:lstStyle/>
          <a:p>
            <a:r>
              <a:rPr lang="ml-IN" sz="3200" b="1" dirty="0"/>
              <a:t>തോ-ട്ടത്തിൽ ത-നിച്ചെത്തി ഞാൻ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5112568" cy="4010000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തോ-ട്ടത്തിൽ ത-നിച്ചെത്തി ഞാൻ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മഞ്ഞി-ന്റെ തുള്ളികൾ പൂവ്വിൽ!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എന്റെ കാതിൽ കേട്ടു തൻ നൽ ശബ്ദം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ദൈവ പുത്രൻ ചൊല്ലി: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പല്ലവി: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ഞ-ങ്ങൾ തമ്മിൽ -സംസാരി-ച്ചീടും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തന്റെ സ്വ-ന്തമെന്നോതുമവൻ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ഞങ്ങൾ പങ്കു വച്ചീടും മാ-നന്ദം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ആരും എങ്ങും അറിയി-ല്ല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താൻ ചൊല്ലിൻ നൽ ശബ്ദമതോ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മ-ധുരം! കിളികളെ വെല്ലും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എന്റെ നാവിൽ തന്ന തൻ ഗാനം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ഹൃത്തിൽ മുഴ-ങ്ങി നിൽക്കും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അവനൊപ്പം ഉദ്യാനേ നില്ക്കും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ചുറ്റു-മി-രുട്ടു വീണാലും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പൊയ്ക്കൊള്ളുവാൻ യാചി-ച്ചാലും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ആകർ-ഷിക്കു-ന്നതെന്നെ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68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തോ-ട്ടത്തിൽ ത-നിച്ചെത്തി ഞാൻ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തോ-ട്ടത്തിൽ ത-നിച്ചെത്തി ഞാൻ</dc:title>
  <dc:creator>mary</dc:creator>
  <cp:lastModifiedBy>mary</cp:lastModifiedBy>
  <cp:revision>5</cp:revision>
  <dcterms:created xsi:type="dcterms:W3CDTF">2023-06-19T15:54:47Z</dcterms:created>
  <dcterms:modified xsi:type="dcterms:W3CDTF">2023-06-24T18:06:35Z</dcterms:modified>
</cp:coreProperties>
</file>