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C9A43-7FD3-4B07-B9D7-05A62201898C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5A093-B23E-4C2D-AB8C-B0AF212F26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యేసు నావాడని నమ్ముదున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056784" cy="692696"/>
          </a:xfrm>
        </p:spPr>
        <p:txBody>
          <a:bodyPr>
            <a:normAutofit fontScale="90000"/>
          </a:bodyPr>
          <a:lstStyle/>
          <a:p>
            <a:r>
              <a:rPr lang="te-IN" b="1" dirty="0" smtClean="0"/>
              <a:t>యేసు నావాడని నమ్ముదున్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3024336" cy="4658072"/>
          </a:xfrm>
        </p:spPr>
        <p:txBody>
          <a:bodyPr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యేసు నావాడని నమ్ముదున్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భాసిల్లు దివ్య సౌభాగ్యము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దాసుఁడ నౌచు పాల్పొందెదన్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నాశంబు లేని సౌఖ్యంబును.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ఇదే నా పాట నాసుకధ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యేసుని సదా స్తుతించుట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ఇదే నా పాట నాసుకధ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యేసుని నిత్యం ధ్యానించుట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సంపూర్ణ భక్తితో నుండెదన్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పెంపార యేసున్ ధ్యానించెదన్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సొంపైన దూతల్ పాడుచుండన్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ఇంపైన పాటల్ నే విందును.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నిండైన భక్తియే నెమ్మది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గెల్చున దేమి యేసుండఁగ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మెండైన దీప్తిన్ బ్రార్థించుచు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దండిగ బ్రేమన్ సుఖింతును</a:t>
            </a:r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యేసు నావాడని నమ్ముదున్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యేసు నావాడని నమ్ముదున్</dc:title>
  <dc:creator>mary</dc:creator>
  <cp:lastModifiedBy>mary</cp:lastModifiedBy>
  <cp:revision>9</cp:revision>
  <dcterms:created xsi:type="dcterms:W3CDTF">2023-06-02T19:43:12Z</dcterms:created>
  <dcterms:modified xsi:type="dcterms:W3CDTF">2023-06-03T17:49:17Z</dcterms:modified>
</cp:coreProperties>
</file>