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FFF3-F44B-4625-98EB-1B98E29E2E7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B93-BADB-4AD9-84D4-5B94406E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FFF3-F44B-4625-98EB-1B98E29E2E7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B93-BADB-4AD9-84D4-5B94406E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FFF3-F44B-4625-98EB-1B98E29E2E7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B93-BADB-4AD9-84D4-5B94406E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FFF3-F44B-4625-98EB-1B98E29E2E7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B93-BADB-4AD9-84D4-5B94406E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FFF3-F44B-4625-98EB-1B98E29E2E7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B93-BADB-4AD9-84D4-5B94406E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FFF3-F44B-4625-98EB-1B98E29E2E7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B93-BADB-4AD9-84D4-5B94406E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FFF3-F44B-4625-98EB-1B98E29E2E7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B93-BADB-4AD9-84D4-5B94406E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FFF3-F44B-4625-98EB-1B98E29E2E7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B93-BADB-4AD9-84D4-5B94406E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FFF3-F44B-4625-98EB-1B98E29E2E7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B93-BADB-4AD9-84D4-5B94406E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FFF3-F44B-4625-98EB-1B98E29E2E7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B93-BADB-4AD9-84D4-5B94406E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FFF3-F44B-4625-98EB-1B98E29E2E7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B93-BADB-4AD9-84D4-5B94406E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0FFF3-F44B-4625-98EB-1B98E29E2E7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F9B93-BADB-4AD9-84D4-5B94406E33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3851920" y="1556792"/>
            <a:ext cx="5292080" cy="39690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come to the garden alon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16633"/>
            <a:ext cx="4536504" cy="432048"/>
          </a:xfrm>
        </p:spPr>
        <p:txBody>
          <a:bodyPr>
            <a:normAutofit fontScale="90000"/>
          </a:bodyPr>
          <a:lstStyle/>
          <a:p>
            <a:r>
              <a:rPr lang="ta-IN" b="1" dirty="0"/>
              <a:t>தோட்டத்திலே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4824536" cy="4514056"/>
          </a:xfrm>
        </p:spPr>
        <p:txBody>
          <a:bodyPr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நான் தோட்டத்தில் தனியனாய்,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பனி சாரல் ரோஜாவின் மீது,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எந்தன் காதில் ஓசை நான் கேட்கிறேன்,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இயேசு மீட்பர் சப்தமே,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பல்லவி: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அவர் என்னுடனே நடக்கிறார்,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அவர் சொந்தம் நான் என்கிறார்,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என்ன இன்பம் நாம் அவர் பிள்ளைகள்,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வேர் யாரும் அறியாரே.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இனிமையாம் அவர் குரல்,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அங்கு பாடும் பறவை கேட்க,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அந்த கீதம்தான் அவர் தந்ததே,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ஆன்மா பாடுதே இதோ, 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நான் அவருடனிருப்பேன்,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இன்னும் இராமுழுவதும் இங்கே,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என்னை போவென்றார் அவர் அன்பின்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வார்த்தை என்னை ஈர்த்ததே இதோ,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83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தோட்டத்திலே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தோட்டத்திலே</dc:title>
  <dc:creator>mary</dc:creator>
  <cp:lastModifiedBy>mary</cp:lastModifiedBy>
  <cp:revision>5</cp:revision>
  <dcterms:created xsi:type="dcterms:W3CDTF">2023-06-19T15:46:34Z</dcterms:created>
  <dcterms:modified xsi:type="dcterms:W3CDTF">2023-06-24T18:06:47Z</dcterms:modified>
</cp:coreProperties>
</file>