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60441-6360-4689-B725-3B5076909978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F7DD-BEC3-4F3D-9136-623EC37B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60441-6360-4689-B725-3B5076909978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F7DD-BEC3-4F3D-9136-623EC37B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60441-6360-4689-B725-3B5076909978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F7DD-BEC3-4F3D-9136-623EC37B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60441-6360-4689-B725-3B5076909978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F7DD-BEC3-4F3D-9136-623EC37B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60441-6360-4689-B725-3B5076909978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F7DD-BEC3-4F3D-9136-623EC37B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60441-6360-4689-B725-3B5076909978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F7DD-BEC3-4F3D-9136-623EC37B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60441-6360-4689-B725-3B5076909978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F7DD-BEC3-4F3D-9136-623EC37B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60441-6360-4689-B725-3B5076909978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F7DD-BEC3-4F3D-9136-623EC37B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60441-6360-4689-B725-3B5076909978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F7DD-BEC3-4F3D-9136-623EC37B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60441-6360-4689-B725-3B5076909978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F7DD-BEC3-4F3D-9136-623EC37B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60441-6360-4689-B725-3B5076909978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F7DD-BEC3-4F3D-9136-623EC37B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60441-6360-4689-B725-3B5076909978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DF7DD-BEC3-4F3D-9136-623EC37B36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neath the Cross of Jesu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744416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تحت </a:t>
            </a:r>
            <a:r>
              <a:rPr lang="ar-AE" b="1" dirty="0"/>
              <a:t>الصليب الأكرم</a:t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953344"/>
            <a:ext cx="6400800" cy="5716016"/>
          </a:xfrm>
        </p:spPr>
        <p:txBody>
          <a:bodyPr numCol="2"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في صلبِ مفتدي الخطاه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مِرآةُ إيماني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منه أتى إرثُ الحياه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مع صك غفرانِ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إني أرى الأمرَ العجيبْ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ذلك الصلبِ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فيه التقى إثمي المعيبْ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بالصفحِ والحبِّ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إني أُوافي للصليبْ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مُنقذي الفادي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فيه أرى خيرَ النصيبْ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وجهِك الهادي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قوةٌ كلا ولا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نصرٌ لنا سواهْ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الأرضِ يبقى والعُلا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مجداً لمن يهواهْ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تحتَ الصليبِ الأكرمِ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لي مَوقفُ الأمنِ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ظلِّه نفسي احتمي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أمنعِ الحِصنِ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موئلاً في النائباتْ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وراحةَ القلبِ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خذ بيدي في الظلُماتْ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مُبَدداً كربي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هذا ملاذٌ لي حصينْ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بل ملجأُ النفسِ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فيهِ التقى حبٌّ ثمينْ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مع عدلِهِ القُدسي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مِرقاةُ نفسي للسما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صلبٌ محا إثمي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ببذلِ هاتيكَ الدما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عني انتفى هَمّي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112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تحت الصليب الأكرم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تحت الصليب الأكرم </dc:title>
  <dc:creator>mary</dc:creator>
  <cp:lastModifiedBy>mary</cp:lastModifiedBy>
  <cp:revision>6</cp:revision>
  <dcterms:created xsi:type="dcterms:W3CDTF">2022-04-11T21:19:58Z</dcterms:created>
  <dcterms:modified xsi:type="dcterms:W3CDTF">2023-06-27T17:11:41Z</dcterms:modified>
</cp:coreProperties>
</file>