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B88FD-12BA-45DA-973E-B178803144E8}" type="datetimeFigureOut">
              <a:rPr lang="en-US" smtClean="0"/>
              <a:pPr/>
              <a:t>6/8/2023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ACAD4-62D5-49E8-8CF5-C6357239BF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B88FD-12BA-45DA-973E-B178803144E8}" type="datetimeFigureOut">
              <a:rPr lang="en-US" smtClean="0"/>
              <a:pPr/>
              <a:t>6/8/2023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ACAD4-62D5-49E8-8CF5-C6357239BF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B88FD-12BA-45DA-973E-B178803144E8}" type="datetimeFigureOut">
              <a:rPr lang="en-US" smtClean="0"/>
              <a:pPr/>
              <a:t>6/8/2023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ACAD4-62D5-49E8-8CF5-C6357239BF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B88FD-12BA-45DA-973E-B178803144E8}" type="datetimeFigureOut">
              <a:rPr lang="en-US" smtClean="0"/>
              <a:pPr/>
              <a:t>6/8/2023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ACAD4-62D5-49E8-8CF5-C6357239BF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B88FD-12BA-45DA-973E-B178803144E8}" type="datetimeFigureOut">
              <a:rPr lang="en-US" smtClean="0"/>
              <a:pPr/>
              <a:t>6/8/2023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ACAD4-62D5-49E8-8CF5-C6357239BF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B88FD-12BA-45DA-973E-B178803144E8}" type="datetimeFigureOut">
              <a:rPr lang="en-US" smtClean="0"/>
              <a:pPr/>
              <a:t>6/8/2023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ACAD4-62D5-49E8-8CF5-C6357239BF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B88FD-12BA-45DA-973E-B178803144E8}" type="datetimeFigureOut">
              <a:rPr lang="en-US" smtClean="0"/>
              <a:pPr/>
              <a:t>6/8/2023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ACAD4-62D5-49E8-8CF5-C6357239BF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B88FD-12BA-45DA-973E-B178803144E8}" type="datetimeFigureOut">
              <a:rPr lang="en-US" smtClean="0"/>
              <a:pPr/>
              <a:t>6/8/2023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ACAD4-62D5-49E8-8CF5-C6357239BF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B88FD-12BA-45DA-973E-B178803144E8}" type="datetimeFigureOut">
              <a:rPr lang="en-US" smtClean="0"/>
              <a:pPr/>
              <a:t>6/8/2023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ACAD4-62D5-49E8-8CF5-C6357239BF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B88FD-12BA-45DA-973E-B178803144E8}" type="datetimeFigureOut">
              <a:rPr lang="en-US" smtClean="0"/>
              <a:pPr/>
              <a:t>6/8/2023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ACAD4-62D5-49E8-8CF5-C6357239BF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B88FD-12BA-45DA-973E-B178803144E8}" type="datetimeFigureOut">
              <a:rPr lang="en-US" smtClean="0"/>
              <a:pPr/>
              <a:t>6/8/2023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ACAD4-62D5-49E8-8CF5-C6357239BF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B88FD-12BA-45DA-973E-B178803144E8}" type="datetimeFigureOut">
              <a:rPr lang="en-US" smtClean="0"/>
              <a:pPr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DACAD4-62D5-49E8-8CF5-C6357239BFE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엘샤다이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Эль Шада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1"/>
            <a:ext cx="2952328" cy="54868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Эль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Шадай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881336"/>
            <a:ext cx="7488832" cy="5716016"/>
          </a:xfrm>
        </p:spPr>
        <p:txBody>
          <a:bodyPr numCol="2">
            <a:noAutofit/>
          </a:bodyPr>
          <a:lstStyle/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Припев: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Эль-Шадай, Эль-Шадай,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Эль-Эльон на Адонай!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Силой имени Ты тот,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Кто из века в век грядёт.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Эль-Шадай, Эль-Шадай,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Эркамкана Адонай!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Мы Тебя превознесём,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Эль-Шадай.</a:t>
            </a:r>
          </a:p>
          <a:p>
            <a:pPr algn="l"/>
            <a:endParaRPr lang="ru-RU" sz="1800" b="1" dirty="0" smtClean="0">
              <a:solidFill>
                <a:srgbClr val="FF0000"/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 любовь Свою излил,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Смерть Исаака отвратил.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Свой народ Ты защитил,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Море в сушу превратил.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И, скорбящим пред Тобой,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 даруешь Свой покой.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Своих детей навек освободил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Много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лет Ты говорил,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 Христу должно прийти,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Люди не могли понять,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Кем Мессия должен стать.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Слове Ты открыл Свой план,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Но народ не понимал,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 Ты сделал для него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Смертью Сына Своего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1338</TotalTime>
  <Words>73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Эль Шадай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El Shaddai Ель Шаддай </dc:title>
  <dc:creator>mary</dc:creator>
  <cp:lastModifiedBy>mary</cp:lastModifiedBy>
  <cp:revision>7</cp:revision>
  <dcterms:created xsi:type="dcterms:W3CDTF">2023-06-06T20:03:35Z</dcterms:created>
  <dcterms:modified xsi:type="dcterms:W3CDTF">2023-06-09T18:53:15Z</dcterms:modified>
</cp:coreProperties>
</file>