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3E1D-DAA3-4179-9C59-9680103899CB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0B21-DE5E-4A21-9CAC-AF3906E467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чности От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648072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Вечности </a:t>
            </a:r>
            <a:r>
              <a:rPr lang="az-Cyrl-AZ" b="1" dirty="0"/>
              <a:t>Отец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176464" cy="496855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Обновляет силою Господь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Сердцем кто своим уповает на Него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Всегда наш Бог Всесильный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Надежда, избавленье в Нем</a:t>
            </a: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ru-RU" b="1" dirty="0" smtClean="0">
              <a:solidFill>
                <a:srgbClr val="FF0000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Он есть всей вечности Отец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Он был и будет ввек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Не устает и не слабеет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Кто слаб защиту в Нем найдет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Покой дает лишь Он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Несет, как на орлиных крыльях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Вечности Отец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Вечности Отец </dc:title>
  <dc:creator>mary</dc:creator>
  <cp:lastModifiedBy>mary</cp:lastModifiedBy>
  <cp:revision>9</cp:revision>
  <dcterms:created xsi:type="dcterms:W3CDTF">2023-06-05T00:04:44Z</dcterms:created>
  <dcterms:modified xsi:type="dcterms:W3CDTF">2023-06-06T17:53:02Z</dcterms:modified>
</cp:coreProperties>
</file>