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B3-4D0A-4688-B2A2-1DF1321CA15B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D81A-0B87-4D4B-ADFB-F3EF925F4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B3-4D0A-4688-B2A2-1DF1321CA15B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D81A-0B87-4D4B-ADFB-F3EF925F4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B3-4D0A-4688-B2A2-1DF1321CA15B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D81A-0B87-4D4B-ADFB-F3EF925F4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B3-4D0A-4688-B2A2-1DF1321CA15B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D81A-0B87-4D4B-ADFB-F3EF925F4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B3-4D0A-4688-B2A2-1DF1321CA15B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D81A-0B87-4D4B-ADFB-F3EF925F4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B3-4D0A-4688-B2A2-1DF1321CA15B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D81A-0B87-4D4B-ADFB-F3EF925F4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B3-4D0A-4688-B2A2-1DF1321CA15B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D81A-0B87-4D4B-ADFB-F3EF925F4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B3-4D0A-4688-B2A2-1DF1321CA15B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D81A-0B87-4D4B-ADFB-F3EF925F4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B3-4D0A-4688-B2A2-1DF1321CA15B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D81A-0B87-4D4B-ADFB-F3EF925F4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B3-4D0A-4688-B2A2-1DF1321CA15B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D81A-0B87-4D4B-ADFB-F3EF925F4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F09B3-4D0A-4688-B2A2-1DF1321CA15B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8D81A-0B87-4D4B-ADFB-F3EF925F48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F09B3-4D0A-4688-B2A2-1DF1321CA15B}" type="datetimeFigureOut">
              <a:rPr lang="en-US" smtClean="0"/>
              <a:pPr/>
              <a:t>6/17/2023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8D81A-0B87-4D4B-ADFB-F3EF925F484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는 믿네 (사도신경)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710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В Это Верю Я (Символ Веры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16632"/>
            <a:ext cx="6624736" cy="43204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В </a:t>
            </a:r>
            <a:r>
              <a:rPr lang="ru-RU" b="1" dirty="0"/>
              <a:t>Это Верю Я (Символ Веры) </a:t>
            </a:r>
            <a:br>
              <a:rPr lang="ru-RU" b="1" dirty="0"/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83568" y="620688"/>
            <a:ext cx="8136904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О, Ты Отец наш вечный Создатель и </a:t>
            </a:r>
            <a:r>
              <a:rPr lang="ru-RU" b="1" dirty="0" smtClean="0"/>
              <a:t>Творец</a:t>
            </a:r>
            <a:r>
              <a:rPr lang="en-US" b="1" dirty="0" smtClean="0"/>
              <a:t>  </a:t>
            </a:r>
            <a:r>
              <a:rPr lang="ru-RU" b="1" dirty="0" smtClean="0"/>
              <a:t>Бог </a:t>
            </a:r>
            <a:r>
              <a:rPr lang="ru-RU" b="1" dirty="0" smtClean="0"/>
              <a:t>всемогущий   </a:t>
            </a:r>
          </a:p>
          <a:p>
            <a:r>
              <a:rPr lang="ru-RU" b="1" dirty="0" smtClean="0"/>
              <a:t>Нам от Святого Духа   родился Сын </a:t>
            </a:r>
            <a:r>
              <a:rPr lang="ru-RU" b="1" dirty="0" smtClean="0"/>
              <a:t>Христос</a:t>
            </a:r>
            <a:r>
              <a:rPr lang="en-US" b="1" dirty="0" smtClean="0"/>
              <a:t>  </a:t>
            </a:r>
            <a:r>
              <a:rPr lang="ru-RU" b="1" dirty="0" smtClean="0"/>
              <a:t>Спаситель </a:t>
            </a:r>
            <a:r>
              <a:rPr lang="ru-RU" b="1" dirty="0" smtClean="0"/>
              <a:t>Иисус наш</a:t>
            </a:r>
          </a:p>
          <a:p>
            <a:endParaRPr lang="ru-RU" b="1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ПРИПЕВ1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Верю я - Ты Бог Отец наш верю я - Ты Сын Христос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Верю я в Святого Духа Ты триедин, Господь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Верю я в силу воскресенья воскреснем мы в Тебе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Ведь верю я в Твое имя, Иисус</a:t>
            </a:r>
          </a:p>
          <a:p>
            <a:endParaRPr lang="ru-RU" b="1" dirty="0" smtClean="0"/>
          </a:p>
          <a:p>
            <a:r>
              <a:rPr lang="ru-RU" b="1" dirty="0" smtClean="0"/>
              <a:t>Судья наш и Защитник страдал и был </a:t>
            </a:r>
            <a:r>
              <a:rPr lang="ru-RU" b="1" dirty="0" smtClean="0"/>
              <a:t>распят</a:t>
            </a:r>
            <a:r>
              <a:rPr lang="en-US" b="1" dirty="0" smtClean="0"/>
              <a:t>  </a:t>
            </a:r>
            <a:r>
              <a:rPr lang="ru-RU" b="1" dirty="0" smtClean="0"/>
              <a:t>Прощение </a:t>
            </a:r>
            <a:r>
              <a:rPr lang="ru-RU" b="1" dirty="0" smtClean="0"/>
              <a:t>в Тебе, Бог </a:t>
            </a:r>
          </a:p>
          <a:p>
            <a:r>
              <a:rPr lang="ru-RU" b="1" dirty="0" smtClean="0"/>
              <a:t>Сойдя во тьму, Господь наш для славной жизни </a:t>
            </a:r>
            <a:r>
              <a:rPr lang="ru-RU" b="1" dirty="0" smtClean="0"/>
              <a:t>воскрес</a:t>
            </a:r>
            <a:r>
              <a:rPr lang="en-US" b="1" dirty="0" smtClean="0"/>
              <a:t>  </a:t>
            </a:r>
            <a:r>
              <a:rPr lang="ru-RU" b="1" dirty="0" smtClean="0"/>
              <a:t>Воссел </a:t>
            </a:r>
            <a:r>
              <a:rPr lang="ru-RU" b="1" dirty="0" smtClean="0"/>
              <a:t>на небесах</a:t>
            </a:r>
          </a:p>
          <a:p>
            <a:endParaRPr lang="ru-RU" b="1" dirty="0" smtClean="0"/>
          </a:p>
          <a:p>
            <a:r>
              <a:rPr lang="ru-RU" b="1" dirty="0" smtClean="0"/>
              <a:t>БРИДЖ:</a:t>
            </a:r>
          </a:p>
          <a:p>
            <a:r>
              <a:rPr lang="ru-RU" b="1" dirty="0" smtClean="0"/>
              <a:t>Верю я в Тебя</a:t>
            </a:r>
          </a:p>
          <a:p>
            <a:r>
              <a:rPr lang="ru-RU" b="1" dirty="0" smtClean="0"/>
              <a:t>Верю я, что Ты воскрес </a:t>
            </a:r>
          </a:p>
          <a:p>
            <a:r>
              <a:rPr lang="ru-RU" b="1" dirty="0" smtClean="0"/>
              <a:t>Верю я, Иисус Христос - Господь</a:t>
            </a:r>
          </a:p>
          <a:p>
            <a:endParaRPr lang="ru-RU" b="1" dirty="0" smtClean="0"/>
          </a:p>
          <a:p>
            <a:r>
              <a:rPr lang="ru-RU" b="1" dirty="0" smtClean="0">
                <a:solidFill>
                  <a:srgbClr val="FF0000"/>
                </a:solidFill>
              </a:rPr>
              <a:t>ПРИПЕВ2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 жизнь вечную я верю непорочно Ты был рождён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Верю я есть Святых единство и в Твою Церковь, Бог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Верю я в силу воскресенья когда Иисус придёт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Ведь верю я в Твоё Имя, </a:t>
            </a:r>
            <a:r>
              <a:rPr lang="ru-RU" b="1" dirty="0" smtClean="0">
                <a:solidFill>
                  <a:srgbClr val="FF0000"/>
                </a:solidFill>
              </a:rPr>
              <a:t>Иисус</a:t>
            </a:r>
            <a:endParaRPr lang="en-US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143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В Это Верю Я (Символ Веры)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В Это Верю Я (Символ Веры)  </dc:title>
  <dc:creator>mary</dc:creator>
  <cp:lastModifiedBy>mary</cp:lastModifiedBy>
  <cp:revision>9</cp:revision>
  <dcterms:created xsi:type="dcterms:W3CDTF">2023-06-16T02:07:54Z</dcterms:created>
  <dcterms:modified xsi:type="dcterms:W3CDTF">2023-06-17T19:19:10Z</dcterms:modified>
</cp:coreProperties>
</file>