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B490-5B0E-4C90-A645-6C43C7050A0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49E5F-0F93-404D-8C5D-B4FEFA1E7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B490-5B0E-4C90-A645-6C43C7050A0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49E5F-0F93-404D-8C5D-B4FEFA1E7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B490-5B0E-4C90-A645-6C43C7050A0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49E5F-0F93-404D-8C5D-B4FEFA1E7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B490-5B0E-4C90-A645-6C43C7050A0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49E5F-0F93-404D-8C5D-B4FEFA1E7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B490-5B0E-4C90-A645-6C43C7050A0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49E5F-0F93-404D-8C5D-B4FEFA1E7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B490-5B0E-4C90-A645-6C43C7050A0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49E5F-0F93-404D-8C5D-B4FEFA1E7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B490-5B0E-4C90-A645-6C43C7050A0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49E5F-0F93-404D-8C5D-B4FEFA1E7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B490-5B0E-4C90-A645-6C43C7050A0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49E5F-0F93-404D-8C5D-B4FEFA1E7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B490-5B0E-4C90-A645-6C43C7050A0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49E5F-0F93-404D-8C5D-B4FEFA1E7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B490-5B0E-4C90-A645-6C43C7050A0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49E5F-0F93-404D-8C5D-B4FEFA1E7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B490-5B0E-4C90-A645-6C43C7050A01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49E5F-0F93-404D-8C5D-B4FEFA1E7B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8B490-5B0E-4C90-A645-6C43C7050A01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49E5F-0F93-404D-8C5D-B4FEFA1E7B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 Calvary's Brow my Savior Die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 Jesus einst gekreuzigt w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"/>
            <a:ext cx="6768752" cy="54868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>
                <a:solidFill>
                  <a:schemeClr val="bg1"/>
                </a:solidFill>
              </a:rPr>
              <a:t>Wo </a:t>
            </a:r>
            <a:r>
              <a:rPr lang="de-DE" b="1" dirty="0">
                <a:solidFill>
                  <a:schemeClr val="bg1"/>
                </a:solidFill>
              </a:rPr>
              <a:t>Jesus einst gekreuzigt ward</a:t>
            </a:r>
            <a:br>
              <a:rPr lang="de-DE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4032448" cy="473008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Wo Jesus einst gekreuzigt ward,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da hat sich Gott mir offenbart;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Er gab Sein Blut auf Golgatha,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ich fand mein Heil und Leben da.</a:t>
            </a:r>
          </a:p>
          <a:p>
            <a:pPr algn="l"/>
            <a:endParaRPr lang="de-DE" sz="10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O Golgatha, du Trauerort,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wo Jesus einst Sein Blut vergoss!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O Golgatha, du Freudenort,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wo mir des Heiles Quelle floss!</a:t>
            </a:r>
          </a:p>
          <a:p>
            <a:pPr algn="l"/>
            <a:endParaRPr lang="de-DE" sz="10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Die Erde bebt, der Tag entweicht;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im Todesschmerz mein Herr erbleicht.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"Es ist vollbracht!" O bittrer Schrei!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Der Vorhang riss, der Weg steht frei!</a:t>
            </a:r>
          </a:p>
          <a:p>
            <a:pPr algn="l"/>
            <a:endParaRPr lang="de-DE" sz="10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Ist's möglich denn, o Jesus mein,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dass Du für mich ertrugst die Pein?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Herz, nie vergiss, was dort geschah,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am Kreuzesstamm, auf Golgatha</a:t>
            </a:r>
            <a:r>
              <a:rPr lang="de-DE" sz="1800" b="1" dirty="0" smtClean="0">
                <a:solidFill>
                  <a:schemeClr val="bg1"/>
                </a:solidFill>
              </a:rPr>
              <a:t>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118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Wo Jesus einst gekreuzigt ward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Wo Jesus einst gekreuzigt ward </dc:title>
  <dc:creator>mary</dc:creator>
  <cp:lastModifiedBy>mary</cp:lastModifiedBy>
  <cp:revision>5</cp:revision>
  <dcterms:created xsi:type="dcterms:W3CDTF">2023-06-10T19:45:30Z</dcterms:created>
  <dcterms:modified xsi:type="dcterms:W3CDTF">2023-06-12T16:34:55Z</dcterms:modified>
</cp:coreProperties>
</file>