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78BFD-47A8-479B-93EA-9004757F9453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D2467-3FB7-4AF1-B421-6BF2C0DC33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 to wierzę (Credo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464496" cy="3326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 </a:t>
            </a:r>
            <a:r>
              <a:rPr lang="en-US" b="1" dirty="0"/>
              <a:t>to </a:t>
            </a:r>
            <a:r>
              <a:rPr lang="en-US" b="1" dirty="0" err="1"/>
              <a:t>wierzę</a:t>
            </a:r>
            <a:r>
              <a:rPr lang="en-US" b="1" dirty="0"/>
              <a:t> (Credo)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404664"/>
            <a:ext cx="8244408" cy="6552728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Nasz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Ojcze nieskończony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Wszystko stworzyłeś Ty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Wszechmogący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Świętego Ducha mocą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Poczęty został Syn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nasz Zbawca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Refren1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Tak, ja wierzę w Boga Ojca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 Syna, którym Jezus jest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Wierzę też w Świętego Ducha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Bóg jest w osobach trzech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Wierzę także w zmartwychwstanie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Że powstaniemy znów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Wyznaję </a:t>
            </a:r>
            <a:r>
              <a:rPr lang="pl-PL" sz="1600" b="1" dirty="0" smtClean="0">
                <a:solidFill>
                  <a:srgbClr val="FF0000"/>
                </a:solidFill>
              </a:rPr>
              <a:t>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smtClean="0">
                <a:solidFill>
                  <a:srgbClr val="FF0000"/>
                </a:solidFill>
              </a:rPr>
              <a:t>Wierzę </a:t>
            </a:r>
            <a:r>
              <a:rPr lang="pl-PL" sz="1600" b="1" dirty="0" smtClean="0">
                <a:solidFill>
                  <a:srgbClr val="FF0000"/>
                </a:solidFill>
              </a:rPr>
              <a:t>w imię Jezus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Nasz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Sędzio, nasz Obrońco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Cierpiałeś za nasz grzech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nam przebaczono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zszedłeś do ciemności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 chwale wzniosłeś się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Zająłeś w niebie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Wierzę, że Bóg jest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Wierzę, że pokonał śmierć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Wierzę, że to Chrystus Panem jest 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Refren 2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Wierzę, że jest życie wieczne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Że na ziemię przyszedł Bóg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Wierzę we wspólnotę świętych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I święty Kościół Twój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Wierzę w nasze zmartwychwstanie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Gdy Jezus przyjdzie znów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Wyznaję to </a:t>
            </a:r>
            <a:r>
              <a:rPr lang="pl-PL" sz="1600" b="1" dirty="0" smtClean="0">
                <a:solidFill>
                  <a:srgbClr val="FF0000"/>
                </a:solidFill>
              </a:rPr>
              <a:t>Wierzę </a:t>
            </a:r>
            <a:r>
              <a:rPr lang="pl-PL" sz="1600" b="1" dirty="0" smtClean="0">
                <a:solidFill>
                  <a:srgbClr val="FF0000"/>
                </a:solidFill>
              </a:rPr>
              <a:t>w imię </a:t>
            </a:r>
            <a:r>
              <a:rPr lang="pl-PL" sz="1600" b="1" dirty="0" smtClean="0">
                <a:solidFill>
                  <a:srgbClr val="FF0000"/>
                </a:solidFill>
              </a:rPr>
              <a:t>Jezus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132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 to wierzę (Credo)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 to wierzę (Credo) </dc:title>
  <dc:creator>mary</dc:creator>
  <cp:lastModifiedBy>mary</cp:lastModifiedBy>
  <cp:revision>5</cp:revision>
  <dcterms:created xsi:type="dcterms:W3CDTF">2023-06-16T02:00:23Z</dcterms:created>
  <dcterms:modified xsi:type="dcterms:W3CDTF">2023-06-17T19:06:30Z</dcterms:modified>
</cp:coreProperties>
</file>