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324C5-F9BE-4512-9D46-84198F6AB356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9FCA2-D38E-4011-8101-439AC7506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324C5-F9BE-4512-9D46-84198F6AB356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9FCA2-D38E-4011-8101-439AC7506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324C5-F9BE-4512-9D46-84198F6AB356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9FCA2-D38E-4011-8101-439AC7506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324C5-F9BE-4512-9D46-84198F6AB356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9FCA2-D38E-4011-8101-439AC7506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324C5-F9BE-4512-9D46-84198F6AB356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9FCA2-D38E-4011-8101-439AC7506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324C5-F9BE-4512-9D46-84198F6AB356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9FCA2-D38E-4011-8101-439AC7506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324C5-F9BE-4512-9D46-84198F6AB356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9FCA2-D38E-4011-8101-439AC7506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324C5-F9BE-4512-9D46-84198F6AB356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9FCA2-D38E-4011-8101-439AC7506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324C5-F9BE-4512-9D46-84198F6AB356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9FCA2-D38E-4011-8101-439AC7506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324C5-F9BE-4512-9D46-84198F6AB356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9FCA2-D38E-4011-8101-439AC7506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324C5-F9BE-4512-9D46-84198F6AB356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9FCA2-D38E-4011-8101-439AC7506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324C5-F9BE-4512-9D46-84198F6AB356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A9FCA2-D38E-4011-8101-439AC750678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저 장미꽃 위에 이슬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3851920" y="1556792"/>
            <a:ext cx="5292080" cy="39690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 Ogrodzie Ja Byłem Raz S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0"/>
            <a:ext cx="6624736" cy="506487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W Ogrodzie Ja Byłem Raz Sam</a:t>
            </a:r>
            <a:endParaRPr lang="pl-PL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20688"/>
            <a:ext cx="7992888" cy="5688632"/>
          </a:xfrm>
        </p:spPr>
        <p:txBody>
          <a:bodyPr numCol="2">
            <a:noAutofit/>
          </a:bodyPr>
          <a:lstStyle/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W ogrodzie ja byłem raz sam, 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krople rosy lśniły na róży.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w ten cichy czas,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wśród porannych kras,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słyszałem ja głos Boży:</a:t>
            </a:r>
          </a:p>
          <a:p>
            <a:pPr algn="l"/>
            <a:endParaRPr lang="pl-P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Refren: 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"Tyś własnością mą" - szepce cicho On.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"Tyś na wieki wieczne jest mój".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Serce w piersi drży od radości mi,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gdy, Zbawco, głos słyszę Twój.</a:t>
            </a:r>
          </a:p>
          <a:p>
            <a:pPr algn="l"/>
            <a:endParaRPr lang="pl-P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Gdy mówi On, słów Jego dźwięk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jakże słodko brzmi w niebios toni.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melodii ton,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którą dał mi On,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wciąż w sercu moim dzwoni: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O, Jezu, Ty pozwól mi być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wiecznie z Tobą pośród tej ciszy.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Zawsze do mnie mów,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niechaj dźwięk Twych słów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ucho ciągle słyszy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134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 Ogrodzie Ja Byłem Raz Sam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Gdy Byłem W Ogrodzie Raz Sam</dc:title>
  <dc:creator>mary</dc:creator>
  <cp:lastModifiedBy>mary</cp:lastModifiedBy>
  <cp:revision>8</cp:revision>
  <dcterms:created xsi:type="dcterms:W3CDTF">2023-06-20T14:34:10Z</dcterms:created>
  <dcterms:modified xsi:type="dcterms:W3CDTF">2023-06-23T16:38:52Z</dcterms:modified>
</cp:coreProperties>
</file>