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7653-C06E-4FF7-BFB7-20D28FB20213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F629-20AE-438C-BDC0-CE26E006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7653-C06E-4FF7-BFB7-20D28FB20213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F629-20AE-438C-BDC0-CE26E006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7653-C06E-4FF7-BFB7-20D28FB20213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F629-20AE-438C-BDC0-CE26E006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7653-C06E-4FF7-BFB7-20D28FB20213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F629-20AE-438C-BDC0-CE26E006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7653-C06E-4FF7-BFB7-20D28FB20213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F629-20AE-438C-BDC0-CE26E006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7653-C06E-4FF7-BFB7-20D28FB20213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F629-20AE-438C-BDC0-CE26E006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7653-C06E-4FF7-BFB7-20D28FB20213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F629-20AE-438C-BDC0-CE26E006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7653-C06E-4FF7-BFB7-20D28FB20213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F629-20AE-438C-BDC0-CE26E006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7653-C06E-4FF7-BFB7-20D28FB20213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F629-20AE-438C-BDC0-CE26E006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7653-C06E-4FF7-BFB7-20D28FB20213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F629-20AE-438C-BDC0-CE26E006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7653-C06E-4FF7-BFB7-20D28FB20213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F629-20AE-438C-BDC0-CE26E006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B7653-C06E-4FF7-BFB7-20D28FB20213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0F629-20AE-438C-BDC0-CE26E0064E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 T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"/>
            <a:ext cx="1728192" cy="4046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Vi </a:t>
            </a:r>
            <a:r>
              <a:rPr lang="en-US" b="1" dirty="0" err="1"/>
              <a:t>Tror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478806"/>
            <a:ext cx="7056784" cy="6453336"/>
          </a:xfrm>
        </p:spPr>
        <p:txBody>
          <a:bodyPr numCol="2">
            <a:noAutofit/>
          </a:bodyPr>
          <a:lstStyle/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Oändlig och för evigt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som har skapat allt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 allsmäktig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Genom Helige Ande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Gav du oss Jesus Krist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 Herre och Frälsare</a:t>
            </a:r>
          </a:p>
          <a:p>
            <a:pPr algn="l"/>
            <a:endParaRPr lang="sv-S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Chorus1 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Vi tror på Gud vår Fader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Och på Jesus Krist Guds Son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Vi tror på Helig Ande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Vår Gud är tre i en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Vi tror att Jesus uppstått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Och gett oss evigt liv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Vår tro är byggd 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På det Namnet Jesus</a:t>
            </a:r>
          </a:p>
          <a:p>
            <a:pPr algn="l"/>
            <a:endParaRPr lang="sv-S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led och dog på korset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kom till vårt försvar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nåd blev vår räddning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gick till dödens rike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Uppstod i härlighet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evigt på tronen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sv-S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jag tror 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Dig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tror att 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uppstånden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jag tror 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 Jesus Herre 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är(x2)</a:t>
            </a:r>
            <a:endParaRPr lang="sv-S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Chorus2 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Vi tror på liv för evigt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Gud född till människa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Vi tror på en helig Kyrka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I enhet byggd på Dig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Vi tror att vi ska uppstå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Vid Jesu återkomst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Vår tro är byggd på det Namnet Jesus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154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Vi Tror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Vi Tror </dc:title>
  <dc:creator>mary</dc:creator>
  <cp:lastModifiedBy>mary</cp:lastModifiedBy>
  <cp:revision>8</cp:revision>
  <dcterms:created xsi:type="dcterms:W3CDTF">2023-06-13T16:31:55Z</dcterms:created>
  <dcterms:modified xsi:type="dcterms:W3CDTF">2023-06-13T19:57:08Z</dcterms:modified>
</cp:coreProperties>
</file>