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16523-A2E7-46E0-9E0D-42BB9B09027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CCF7F-6F16-46DC-8CB3-8A35F3ADDB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, Engkaul ku per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Engkaul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endParaRPr lang="en-US" sz="4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7992888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jatuh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Oh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perlu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Setiap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waktu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perlu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Pelindungku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kebenaranku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perlu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Membebaskan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mengamuk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S’bab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75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Tuhan, Engkaul ku perlu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, Aku MembutuhkanMU</dc:title>
  <dc:creator>mary</dc:creator>
  <cp:lastModifiedBy>mary</cp:lastModifiedBy>
  <cp:revision>45</cp:revision>
  <dcterms:created xsi:type="dcterms:W3CDTF">2020-08-22T15:14:17Z</dcterms:created>
  <dcterms:modified xsi:type="dcterms:W3CDTF">2023-06-05T17:37:59Z</dcterms:modified>
</cp:coreProperties>
</file>