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01253-4128-4BD7-BF8A-FEDA5B93ACC6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32F0-628E-4C87-9AD4-570463BB37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wonderful stor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My Wonderful St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16632"/>
            <a:ext cx="5832648" cy="504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This </a:t>
            </a:r>
            <a:r>
              <a:rPr lang="en-US" b="1" dirty="0"/>
              <a:t>is my wonderful story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8136904" cy="509012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my wonderful story,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to my heart has come;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the King of Glory,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Finds in my heart a home.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e'er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story so moving,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Story of love and pain;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there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e'er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Bridegroom so loving,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Seeking our hearts to gain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Christ in me, Christ in me,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Christ in me, O wonderful story,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Christ in me, Christ in me,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Christ in me, the hope of glory.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so glad I received Him,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my heart's dear King;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who so often have grieved Him,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to His feet would bring.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His bosom confiding,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my glad song shall be;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in Jesus abiding,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abides in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142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This is my wonderful story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This is my wonderful story </dc:title>
  <dc:creator>mary</dc:creator>
  <cp:lastModifiedBy>mary</cp:lastModifiedBy>
  <cp:revision>7</cp:revision>
  <dcterms:created xsi:type="dcterms:W3CDTF">2023-06-02T00:12:04Z</dcterms:created>
  <dcterms:modified xsi:type="dcterms:W3CDTF">2023-06-02T18:51:09Z</dcterms:modified>
</cp:coreProperties>
</file>