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8B17-93FB-4ECB-B46C-5B1944416D17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F78B-37BF-4BB1-BB66-545D16280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8B17-93FB-4ECB-B46C-5B1944416D17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F78B-37BF-4BB1-BB66-545D16280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8B17-93FB-4ECB-B46C-5B1944416D17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F78B-37BF-4BB1-BB66-545D16280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8B17-93FB-4ECB-B46C-5B1944416D17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F78B-37BF-4BB1-BB66-545D16280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8B17-93FB-4ECB-B46C-5B1944416D17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F78B-37BF-4BB1-BB66-545D16280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8B17-93FB-4ECB-B46C-5B1944416D17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F78B-37BF-4BB1-BB66-545D16280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8B17-93FB-4ECB-B46C-5B1944416D17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F78B-37BF-4BB1-BB66-545D16280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8B17-93FB-4ECB-B46C-5B1944416D17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F78B-37BF-4BB1-BB66-545D16280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8B17-93FB-4ECB-B46C-5B1944416D17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F78B-37BF-4BB1-BB66-545D16280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8B17-93FB-4ECB-B46C-5B1944416D17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F78B-37BF-4BB1-BB66-545D16280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28B17-93FB-4ECB-B46C-5B1944416D17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6F78B-37BF-4BB1-BB66-545D162806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28B17-93FB-4ECB-B46C-5B1944416D17}" type="datetimeFigureOut">
              <a:rPr lang="en-US" smtClean="0"/>
              <a:pPr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6F78B-37BF-4BB1-BB66-545D162806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neath the Cross of Jesus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744416" cy="332655"/>
          </a:xfrm>
        </p:spPr>
        <p:txBody>
          <a:bodyPr>
            <a:noAutofit/>
          </a:bodyPr>
          <a:lstStyle/>
          <a:p>
            <a:r>
              <a:rPr lang="en-US" sz="3600" b="1" dirty="0" err="1"/>
              <a:t>Tek</a:t>
            </a:r>
            <a:r>
              <a:rPr lang="en-US" sz="3600" b="1" dirty="0"/>
              <a:t> </a:t>
            </a:r>
            <a:r>
              <a:rPr lang="en-US" sz="3600" b="1" dirty="0" err="1"/>
              <a:t>kryqi</a:t>
            </a:r>
            <a:r>
              <a:rPr lang="en-US" sz="3600" b="1" dirty="0"/>
              <a:t> </a:t>
            </a:r>
            <a:r>
              <a:rPr lang="en-US" sz="3600" b="1" dirty="0" err="1"/>
              <a:t>i</a:t>
            </a:r>
            <a:r>
              <a:rPr lang="en-US" sz="3600" b="1" dirty="0"/>
              <a:t> </a:t>
            </a:r>
            <a:r>
              <a:rPr lang="en-US" sz="3600" b="1" dirty="0" err="1"/>
              <a:t>Jezusit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31989"/>
            <a:ext cx="5040560" cy="6264696"/>
          </a:xfrm>
        </p:spPr>
        <p:txBody>
          <a:bodyPr numCol="1">
            <a:noAutofit/>
          </a:bodyPr>
          <a:lstStyle/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Jezusit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zgjodha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vendin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hijen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madhit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shkëmb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mbron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mjerim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Porsi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strehim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shkretëtirë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Ku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pushoj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pisk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vapës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bëri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mburojë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strehë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shtrenjtë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Shpeshherë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provuar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vend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dashuria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drejtën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Ashtu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pa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Jakovi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ëndërr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Bethel,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porsi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shkallë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çon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qiell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Përtej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anën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tjetër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kryqit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gropë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gjerë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thellë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humnerë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dy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krah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zgjatur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Si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rojtar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qëndron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varri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përjetëshëm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shpëtojë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kërkon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kryqin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Jezusit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ndonjëherë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shikoj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zemrës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at’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njeri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pësoi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zemra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zhuritur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pranoj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duke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qarë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Dashurinë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tij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t’shpërblyeshme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mëkatar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fresk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hijes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kryqit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Sa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rri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S’më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duhet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asnjë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tjetër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dritë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Veç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kjo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vjen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Shkëlqimin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k’saj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bote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mbaj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fitim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Mëkati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turp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kryq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lavdi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234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Tek kryqi i Jezusit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 kryqi i Jezusit</dc:title>
  <dc:creator>mary</dc:creator>
  <cp:lastModifiedBy>mary</cp:lastModifiedBy>
  <cp:revision>6</cp:revision>
  <dcterms:created xsi:type="dcterms:W3CDTF">2021-01-01T22:11:54Z</dcterms:created>
  <dcterms:modified xsi:type="dcterms:W3CDTF">2023-06-28T14:57:26Z</dcterms:modified>
</cp:coreProperties>
</file>