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592E-7E07-4471-A826-D76B9BC7049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5BE3-6BC0-4A5C-A9F5-3AED5E398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592E-7E07-4471-A826-D76B9BC7049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5BE3-6BC0-4A5C-A9F5-3AED5E398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592E-7E07-4471-A826-D76B9BC7049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5BE3-6BC0-4A5C-A9F5-3AED5E398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592E-7E07-4471-A826-D76B9BC7049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5BE3-6BC0-4A5C-A9F5-3AED5E398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592E-7E07-4471-A826-D76B9BC7049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5BE3-6BC0-4A5C-A9F5-3AED5E398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592E-7E07-4471-A826-D76B9BC7049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5BE3-6BC0-4A5C-A9F5-3AED5E398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592E-7E07-4471-A826-D76B9BC7049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5BE3-6BC0-4A5C-A9F5-3AED5E398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592E-7E07-4471-A826-D76B9BC7049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5BE3-6BC0-4A5C-A9F5-3AED5E398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592E-7E07-4471-A826-D76B9BC7049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5BE3-6BC0-4A5C-A9F5-3AED5E398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592E-7E07-4471-A826-D76B9BC7049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5BE3-6BC0-4A5C-A9F5-3AED5E398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592E-7E07-4471-A826-D76B9BC7049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5BE3-6BC0-4A5C-A9F5-3AED5E3986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D592E-7E07-4471-A826-D76B9BC70494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55BE3-6BC0-4A5C-A9F5-3AED5E3986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verlasting God1.jpg"/>
          <p:cNvPicPr>
            <a:picLocks noChangeAspect="1"/>
          </p:cNvPicPr>
          <p:nvPr userDrawn="1"/>
        </p:nvPicPr>
        <p:blipFill>
          <a:blip r:embed="rId14" cstate="print">
            <a:lum bright="4000"/>
          </a:blip>
          <a:stretch>
            <a:fillRect/>
          </a:stretch>
        </p:blipFill>
        <p:spPr>
          <a:xfrm>
            <a:off x="4185834" y="1447800"/>
            <a:ext cx="4958166" cy="3656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ł przybędz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240360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Sił</a:t>
            </a:r>
            <a:r>
              <a:rPr lang="en-US" b="1" dirty="0" smtClean="0"/>
              <a:t> </a:t>
            </a:r>
            <a:r>
              <a:rPr lang="en-US" b="1" dirty="0" err="1" smtClean="0"/>
              <a:t>przybędzie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96752"/>
            <a:ext cx="3744416" cy="4514056"/>
          </a:xfrm>
        </p:spPr>
        <p:txBody>
          <a:bodyPr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Sił przybędzie gdy zaufamy Mu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Kiedy zaufamy 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Kiedy zaufamy Mu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Nasz Bóg króluje wiecznie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On jest nadzieją naszych serc</a:t>
            </a:r>
          </a:p>
          <a:p>
            <a:pPr algn="l"/>
            <a:endParaRPr lang="pl-PL" sz="18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Odwiecznym Bogiem jesteś Ty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Odwieczny jesteś Ty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Nie męczysz się i nie ustajesz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Ty bezsilnemu dajesz moc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W zły czas pocieszasz go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Na skrzydłach orlich go </a:t>
            </a:r>
            <a:r>
              <a:rPr lang="pl-PL" sz="1800" b="1" dirty="0" smtClean="0">
                <a:solidFill>
                  <a:srgbClr val="FF0000"/>
                </a:solidFill>
              </a:rPr>
              <a:t>unosisz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Sił przybędzie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Sił przybędzie</dc:title>
  <dc:creator>mary</dc:creator>
  <cp:lastModifiedBy>mary</cp:lastModifiedBy>
  <cp:revision>10</cp:revision>
  <dcterms:created xsi:type="dcterms:W3CDTF">2023-06-05T00:09:49Z</dcterms:created>
  <dcterms:modified xsi:type="dcterms:W3CDTF">2023-06-05T16:30:39Z</dcterms:modified>
</cp:coreProperties>
</file>