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BB787-9AC4-4109-B562-509116A3B052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18CF-30B0-4DDE-A701-0E7A513F5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BB787-9AC4-4109-B562-509116A3B052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18CF-30B0-4DDE-A701-0E7A513F5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BB787-9AC4-4109-B562-509116A3B052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18CF-30B0-4DDE-A701-0E7A513F5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BB787-9AC4-4109-B562-509116A3B052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18CF-30B0-4DDE-A701-0E7A513F5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BB787-9AC4-4109-B562-509116A3B052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18CF-30B0-4DDE-A701-0E7A513F5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BB787-9AC4-4109-B562-509116A3B052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18CF-30B0-4DDE-A701-0E7A513F5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BB787-9AC4-4109-B562-509116A3B052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18CF-30B0-4DDE-A701-0E7A513F5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BB787-9AC4-4109-B562-509116A3B052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18CF-30B0-4DDE-A701-0E7A513F5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BB787-9AC4-4109-B562-509116A3B052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18CF-30B0-4DDE-A701-0E7A513F5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BB787-9AC4-4109-B562-509116A3B052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18CF-30B0-4DDE-A701-0E7A513F5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BB787-9AC4-4109-B562-509116A3B052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18CF-30B0-4DDE-A701-0E7A513F5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BB787-9AC4-4109-B562-509116A3B052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B18CF-30B0-4DDE-A701-0E7A513F591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Is A Name I Love To Hear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rcem Kocham Jezu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5184576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Sercem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Kocham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Jezusa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688" y="980728"/>
            <a:ext cx="7056784" cy="5877272"/>
          </a:xfrm>
        </p:spPr>
        <p:txBody>
          <a:bodyPr numCol="2">
            <a:noAutofit/>
          </a:bodyPr>
          <a:lstStyle/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Jest jedno imię drogie mi,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najdroższe w świecie tym,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Muzyką słodką to imię brzmi,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wpisane w sercu o mym.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pl-PL" sz="1800" b="1" dirty="0" smtClean="0">
              <a:solidFill>
                <a:srgbClr val="FF0000"/>
              </a:solidFill>
            </a:endParaRP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Sercem kocham Jezusa,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Sercem kocham Jezusa,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Zawsze będę Go kochał,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On pierwszy ukochał mnie.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pl-PL" sz="1800" b="1" dirty="0" smtClean="0">
              <a:solidFill>
                <a:srgbClr val="FF0000"/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Miłością dzieje głosi mi,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miłością aż na krzyż,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Osładza wszystkie moje dni,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do nieba wiedzie wzwyż.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To Jezus mój Zbawiciel! Pan,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to o Nim śpiewać chcę,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On na zbawienie wszystkich dan,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miłuje także cię.</a:t>
            </a:r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85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Sercem Kocham Jezusa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Sercem Kocham Jezusa </dc:title>
  <dc:creator>mary</dc:creator>
  <cp:lastModifiedBy>mary</cp:lastModifiedBy>
  <cp:revision>8</cp:revision>
  <dcterms:created xsi:type="dcterms:W3CDTF">2023-06-26T14:30:08Z</dcterms:created>
  <dcterms:modified xsi:type="dcterms:W3CDTF">2023-06-26T17:00:33Z</dcterms:modified>
</cp:coreProperties>
</file>