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FCF7-DBC7-4A64-8C6E-5AF0CD43C896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BF9-0C94-43CB-8B27-E8560EE05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FCF7-DBC7-4A64-8C6E-5AF0CD43C896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BF9-0C94-43CB-8B27-E8560EE05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FCF7-DBC7-4A64-8C6E-5AF0CD43C896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BF9-0C94-43CB-8B27-E8560EE05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FCF7-DBC7-4A64-8C6E-5AF0CD43C896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BF9-0C94-43CB-8B27-E8560EE05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FCF7-DBC7-4A64-8C6E-5AF0CD43C896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BF9-0C94-43CB-8B27-E8560EE05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FCF7-DBC7-4A64-8C6E-5AF0CD43C896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BF9-0C94-43CB-8B27-E8560EE05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FCF7-DBC7-4A64-8C6E-5AF0CD43C896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BF9-0C94-43CB-8B27-E8560EE05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FCF7-DBC7-4A64-8C6E-5AF0CD43C896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BF9-0C94-43CB-8B27-E8560EE05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FCF7-DBC7-4A64-8C6E-5AF0CD43C896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BF9-0C94-43CB-8B27-E8560EE05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FCF7-DBC7-4A64-8C6E-5AF0CD43C896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BF9-0C94-43CB-8B27-E8560EE05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FCF7-DBC7-4A64-8C6E-5AF0CD43C896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BF9-0C94-43CB-8B27-E8560EE05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EFCF7-DBC7-4A64-8C6E-5AF0CD43C896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A2BF9-0C94-43CB-8B27-E8560EE05D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sto Io Cre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744416" cy="548679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Questo </a:t>
            </a:r>
            <a:r>
              <a:rPr lang="it-IT" b="1" dirty="0"/>
              <a:t>Io </a:t>
            </a:r>
            <a:r>
              <a:rPr lang="it-IT" b="1" dirty="0" smtClean="0"/>
              <a:t>Credo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8784976" cy="6120680"/>
          </a:xfrm>
        </p:spPr>
        <p:txBody>
          <a:bodyPr numCol="2">
            <a:noAutofit/>
          </a:bodyPr>
          <a:lstStyle/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nostro eterno </a:t>
            </a:r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Padre L'onnipotente </a:t>
            </a:r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</a:t>
            </a: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 nulla il creatore</a:t>
            </a: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il suo Santo Spirito</a:t>
            </a: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Nacque Gesù Cristo</a:t>
            </a: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nostro Salvatore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Coro1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Io credo in Dio Padre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E in Cristo il Figlio Suo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Insieme allo Spirito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Dio è uno in tre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Credo la resurrezione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Con Lui risorgerò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Perché io credo nel Nome di Gesù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Giudice e </a:t>
            </a:r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difensore Trafitto </a:t>
            </a:r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crocifisso</a:t>
            </a: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Lui è il perdono</a:t>
            </a: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Disceso nell’inferno</a:t>
            </a: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Risorto nella gloria</a:t>
            </a: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 cieli per </a:t>
            </a:r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</a:t>
            </a: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  <a:endParaRPr lang="it-IT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Credo in Te Gesù</a:t>
            </a: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Credo che sei risorto</a:t>
            </a:r>
          </a:p>
          <a:p>
            <a:pPr algn="l"/>
            <a:r>
              <a:rPr lang="it-IT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Credo che Gesù Cristo è il Signore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Coro2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Credo nella vita eterna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Nato da una vergine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Credo nella santa Chiesa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E nei in Santi in comunione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Credo la resurrezione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Che Lui ritornerà</a:t>
            </a:r>
          </a:p>
          <a:p>
            <a:pPr algn="l"/>
            <a:r>
              <a:rPr lang="it-IT" sz="1700" b="1" dirty="0" smtClean="0">
                <a:solidFill>
                  <a:srgbClr val="FF0000"/>
                </a:solidFill>
              </a:rPr>
              <a:t>Per questo credo nel Nome di </a:t>
            </a:r>
            <a:r>
              <a:rPr lang="it-IT" sz="1700" b="1" dirty="0" smtClean="0">
                <a:solidFill>
                  <a:srgbClr val="FF0000"/>
                </a:solidFill>
              </a:rPr>
              <a:t>Gesù</a:t>
            </a:r>
            <a:endParaRPr lang="it-IT" sz="17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125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Questo Io Credo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Questo Io Credo Il Credo </dc:title>
  <dc:creator>mary</dc:creator>
  <cp:lastModifiedBy>mary</cp:lastModifiedBy>
  <cp:revision>11</cp:revision>
  <dcterms:created xsi:type="dcterms:W3CDTF">2023-06-13T16:32:57Z</dcterms:created>
  <dcterms:modified xsi:type="dcterms:W3CDTF">2023-06-16T18:52:11Z</dcterms:modified>
</cp:coreProperties>
</file>