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089A-CF60-404D-8552-43912C9D9870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6C5F6-0302-4D38-A4CB-008D9D3E2A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Voz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98477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doce voz tem meu Senhor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848472" cy="465807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doce voz tem meu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Voz de amor, tão terna e graciosa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enche o coração, dá consolação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só o crente goza</a:t>
            </a:r>
          </a:p>
          <a:p>
            <a:pPr algn="l"/>
            <a:endParaRPr lang="pt-BR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Qual maior prazer que Lhe ouvir dizer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Vem meu filho, vem escutar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que Eu fiz por ti, tudo o que sofri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Na cruz pra te resgatar?</a:t>
            </a:r>
          </a:p>
          <a:p>
            <a:pPr algn="l"/>
            <a:endParaRPr lang="pt-BR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Chamou-me não só uma vez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Tantas té que eu, triste, humilhado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Pude a voz ouvir, pude então sair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Das garras do pecado</a:t>
            </a:r>
          </a:p>
          <a:p>
            <a:pPr algn="l"/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Jesus não me deixa sofrer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Sua voz me ensina o caminho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vencer o mal, com firmeza tal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nunca estou sozinho</a:t>
            </a:r>
          </a:p>
          <a:p>
            <a:pPr algn="l"/>
            <a:endParaRPr lang="pt-BR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112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Que doce voz tem meu Senhor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 Jardim </dc:title>
  <dc:creator>mary</dc:creator>
  <cp:lastModifiedBy>mary</cp:lastModifiedBy>
  <cp:revision>12</cp:revision>
  <dcterms:created xsi:type="dcterms:W3CDTF">2023-06-21T19:49:27Z</dcterms:created>
  <dcterms:modified xsi:type="dcterms:W3CDTF">2023-06-23T20:49:39Z</dcterms:modified>
</cp:coreProperties>
</file>