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E4471-68C0-42D3-9F1E-8E3A4C65A0EB}" type="datetimeFigureOut">
              <a:rPr lang="en-US" smtClean="0"/>
              <a:pPr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7F06-FE88-4A7A-8E5D-7DEFC900BF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E4471-68C0-42D3-9F1E-8E3A4C65A0EB}" type="datetimeFigureOut">
              <a:rPr lang="en-US" smtClean="0"/>
              <a:pPr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7F06-FE88-4A7A-8E5D-7DEFC900BF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E4471-68C0-42D3-9F1E-8E3A4C65A0EB}" type="datetimeFigureOut">
              <a:rPr lang="en-US" smtClean="0"/>
              <a:pPr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7F06-FE88-4A7A-8E5D-7DEFC900BF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E4471-68C0-42D3-9F1E-8E3A4C65A0EB}" type="datetimeFigureOut">
              <a:rPr lang="en-US" smtClean="0"/>
              <a:pPr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7F06-FE88-4A7A-8E5D-7DEFC900BF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E4471-68C0-42D3-9F1E-8E3A4C65A0EB}" type="datetimeFigureOut">
              <a:rPr lang="en-US" smtClean="0"/>
              <a:pPr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7F06-FE88-4A7A-8E5D-7DEFC900BF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E4471-68C0-42D3-9F1E-8E3A4C65A0EB}" type="datetimeFigureOut">
              <a:rPr lang="en-US" smtClean="0"/>
              <a:pPr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7F06-FE88-4A7A-8E5D-7DEFC900BF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E4471-68C0-42D3-9F1E-8E3A4C65A0EB}" type="datetimeFigureOut">
              <a:rPr lang="en-US" smtClean="0"/>
              <a:pPr/>
              <a:t>6/4/2023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7F06-FE88-4A7A-8E5D-7DEFC900BF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E4471-68C0-42D3-9F1E-8E3A4C65A0EB}" type="datetimeFigureOut">
              <a:rPr lang="en-US" smtClean="0"/>
              <a:pPr/>
              <a:t>6/4/2023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7F06-FE88-4A7A-8E5D-7DEFC900BF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E4471-68C0-42D3-9F1E-8E3A4C65A0EB}" type="datetimeFigureOut">
              <a:rPr lang="en-US" smtClean="0"/>
              <a:pPr/>
              <a:t>6/4/2023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7F06-FE88-4A7A-8E5D-7DEFC900BF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E4471-68C0-42D3-9F1E-8E3A4C65A0EB}" type="datetimeFigureOut">
              <a:rPr lang="en-US" smtClean="0"/>
              <a:pPr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7F06-FE88-4A7A-8E5D-7DEFC900BF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E4471-68C0-42D3-9F1E-8E3A4C65A0EB}" type="datetimeFigureOut">
              <a:rPr lang="en-US" smtClean="0"/>
              <a:pPr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7F06-FE88-4A7A-8E5D-7DEFC900BF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E4471-68C0-42D3-9F1E-8E3A4C65A0EB}" type="datetimeFigureOut">
              <a:rPr lang="en-US" smtClean="0"/>
              <a:pPr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E7F06-FE88-4A7A-8E5D-7DEFC900BF1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, I need You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nie, potrzebuję Ci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752528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Panie</a:t>
            </a:r>
            <a:r>
              <a:rPr lang="en-US" b="1" dirty="0"/>
              <a:t>, </a:t>
            </a:r>
            <a:r>
              <a:rPr lang="en-US" b="1" dirty="0" err="1"/>
              <a:t>potrzebuję</a:t>
            </a:r>
            <a:r>
              <a:rPr lang="en-US" b="1" dirty="0"/>
              <a:t> </a:t>
            </a:r>
            <a:r>
              <a:rPr lang="en-US" b="1" dirty="0" err="1"/>
              <a:t>Cię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1052736"/>
            <a:ext cx="6120680" cy="4320480"/>
          </a:xfrm>
        </p:spPr>
        <p:txBody>
          <a:bodyPr>
            <a:normAutofit/>
          </a:bodyPr>
          <a:lstStyle/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1: Panie, ja chcę wyznać Ci, w pokłonie tu przed Tobą dziś.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Bez Ciebie ja rozpadnę się, jedynie Ty me serce znasz.</a:t>
            </a: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Refren: 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Panie, potrzebuję Ciebie, w każdy czas potrzebnyś mi. 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Jedynie Tyś obrońcą mym, Jezu, potrzebuję Cię. </a:t>
            </a: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2: Nad wszelki grzech Twa łaska jest, Chrystus ją okazał mi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Tobie tak ma wolność jest, Chrystus jest świętością mą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(x2)</a:t>
            </a:r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Coda: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Naucz mnie przy Tobie trwać, gdy pokusa mocna jest.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Kiedy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już próbuje zachwiać mną, Jezu, Tyś ostoją mi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103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Panie, potrzebuję Cię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Panie, potrzebuję Cię </dc:title>
  <dc:creator>mary</dc:creator>
  <cp:lastModifiedBy>mary</cp:lastModifiedBy>
  <cp:revision>12</cp:revision>
  <dcterms:created xsi:type="dcterms:W3CDTF">2023-06-03T23:53:30Z</dcterms:created>
  <dcterms:modified xsi:type="dcterms:W3CDTF">2023-06-04T23:42:31Z</dcterms:modified>
</cp:coreProperties>
</file>