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02E0-244B-4BF9-BEC0-416EED2F4E9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CB2A-986A-4964-85B6-CAA52E820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02E0-244B-4BF9-BEC0-416EED2F4E9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CB2A-986A-4964-85B6-CAA52E820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02E0-244B-4BF9-BEC0-416EED2F4E9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CB2A-986A-4964-85B6-CAA52E820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02E0-244B-4BF9-BEC0-416EED2F4E9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CB2A-986A-4964-85B6-CAA52E820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02E0-244B-4BF9-BEC0-416EED2F4E9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CB2A-986A-4964-85B6-CAA52E820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02E0-244B-4BF9-BEC0-416EED2F4E9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CB2A-986A-4964-85B6-CAA52E820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02E0-244B-4BF9-BEC0-416EED2F4E9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CB2A-986A-4964-85B6-CAA52E820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02E0-244B-4BF9-BEC0-416EED2F4E9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CB2A-986A-4964-85B6-CAA52E820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02E0-244B-4BF9-BEC0-416EED2F4E9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CB2A-986A-4964-85B6-CAA52E820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02E0-244B-4BF9-BEC0-416EED2F4E9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CB2A-986A-4964-85B6-CAA52E820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02E0-244B-4BF9-BEC0-416EED2F4E9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CB2A-986A-4964-85B6-CAA52E820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802E0-244B-4BF9-BEC0-416EED2F4E9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ECB2A-986A-4964-85B6-CAA52E8201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ui Je Crois (Le Credo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112568" cy="43447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Oui Je Crois (Le Credo)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476672"/>
            <a:ext cx="7272808" cy="6552728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Notre Père éternel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qui a tout créé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Tout-Puissant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par ton Saint-Esprit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Jésus fut conçu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notre Sauveur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Chorus1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Oui je crois en Dieu notre Père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Oui je crois en Christ son fils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Oui je crois en ton Saint-Esprit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O trinité divine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Oui je crois à la résurrection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Que nous vivrons à jamais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Car oui je crois, dans le nom de Jésus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Notre juge et défenseur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souffris à la croix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pardon est en toi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Descendu jusqu'aux ténèbres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 ressuscité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jamais élevé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 je crois en lui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 je crois qu'il est vivant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 je crois, que Jésus est Seigneur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 je crois en lui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 je crois qu'il est vivant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 je crois, que Jésus est Seigneur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Chorus2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Oui je crois à la vie éternelle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Je crois que d'une vierge il est né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Je crois à la communion des saints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Et en ta sainte </a:t>
            </a:r>
            <a:r>
              <a:rPr lang="fr-FR" sz="1600" b="1" dirty="0" err="1" smtClean="0">
                <a:solidFill>
                  <a:srgbClr val="FF0000"/>
                </a:solidFill>
              </a:rPr>
              <a:t>eglise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Oui je crois à la résurrection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Quand Jésus reviendra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Car oui je crois dans le nom de Jésus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181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Oui Je Crois (Le Credo)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Oui Je Crois Le Credo </dc:title>
  <dc:creator>mary</dc:creator>
  <cp:lastModifiedBy>mary</cp:lastModifiedBy>
  <cp:revision>12</cp:revision>
  <dcterms:created xsi:type="dcterms:W3CDTF">2023-06-13T16:26:38Z</dcterms:created>
  <dcterms:modified xsi:type="dcterms:W3CDTF">2023-06-13T20:28:23Z</dcterms:modified>
</cp:coreProperties>
</file>