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5E13-9063-4C38-ADF5-0E43F18F651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F12D2-41AC-46F9-B66D-7F048CE977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2780928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Parla Gesu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 </a:t>
            </a:r>
            <a:r>
              <a:rPr lang="en-US" b="1" dirty="0" err="1" smtClean="0"/>
              <a:t>Parla</a:t>
            </a:r>
            <a:r>
              <a:rPr lang="en-US" b="1" dirty="0" smtClean="0"/>
              <a:t> </a:t>
            </a:r>
            <a:r>
              <a:rPr lang="en-US" b="1" dirty="0" err="1" smtClean="0"/>
              <a:t>Gesu</a:t>
            </a:r>
            <a:r>
              <a:rPr lang="en-US" b="1" dirty="0" smtClean="0"/>
              <a:t>'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69368"/>
            <a:ext cx="8064896" cy="4995936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 parla Gesù nel Suo amor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 me cammina ogni giorno;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Sua voce ognor sento nel mio cuor: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Attendi il Mio ritorno.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Son Gesù, Gesù il tuo Salvator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nel cielo ti porterò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A goder la gloria con Me ognor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Beato Io ti farò.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La voce del mio Salvator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 cara 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piena d’amore,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mi dice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ognor: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aver timor,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sono nel tuo cuore.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Contento io seguo il Signor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in gioia e quando in dolore;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mi parla ognor: Sono il Salvator,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Dimora nel Mio amore.</a:t>
            </a: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Parla Gesu'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parla Gesù del Suo amore</dc:title>
  <dc:creator>mary</dc:creator>
  <cp:lastModifiedBy>mary</cp:lastModifiedBy>
  <cp:revision>8</cp:revision>
  <dcterms:created xsi:type="dcterms:W3CDTF">2023-06-19T15:42:28Z</dcterms:created>
  <dcterms:modified xsi:type="dcterms:W3CDTF">2023-06-19T18:33:38Z</dcterms:modified>
</cp:coreProperties>
</file>