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59FE-A3FB-4E54-A728-E74FFBC2A1F1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E1A7-12A7-4702-905F-66A8D823D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59FE-A3FB-4E54-A728-E74FFBC2A1F1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E1A7-12A7-4702-905F-66A8D823D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59FE-A3FB-4E54-A728-E74FFBC2A1F1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E1A7-12A7-4702-905F-66A8D823D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59FE-A3FB-4E54-A728-E74FFBC2A1F1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E1A7-12A7-4702-905F-66A8D823D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59FE-A3FB-4E54-A728-E74FFBC2A1F1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E1A7-12A7-4702-905F-66A8D823D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59FE-A3FB-4E54-A728-E74FFBC2A1F1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E1A7-12A7-4702-905F-66A8D823D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59FE-A3FB-4E54-A728-E74FFBC2A1F1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E1A7-12A7-4702-905F-66A8D823D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59FE-A3FB-4E54-A728-E74FFBC2A1F1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E1A7-12A7-4702-905F-66A8D823D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59FE-A3FB-4E54-A728-E74FFBC2A1F1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E1A7-12A7-4702-905F-66A8D823D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59FE-A3FB-4E54-A728-E74FFBC2A1F1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E1A7-12A7-4702-905F-66A8D823D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59FE-A3FB-4E54-A728-E74FFBC2A1F1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E1A7-12A7-4702-905F-66A8D823D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659FE-A3FB-4E54-A728-E74FFBC2A1F1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E1A7-12A7-4702-905F-66A8D823D4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niry mafy a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3968" y="404664"/>
            <a:ext cx="4176464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Maniry</a:t>
            </a:r>
            <a:r>
              <a:rPr lang="en-US" b="1" dirty="0" smtClean="0"/>
              <a:t> </a:t>
            </a:r>
            <a:r>
              <a:rPr lang="en-US" b="1" dirty="0" err="1" smtClean="0"/>
              <a:t>mafy</a:t>
            </a:r>
            <a:r>
              <a:rPr lang="en-US" b="1" dirty="0" smtClean="0"/>
              <a:t> </a:t>
            </a:r>
            <a:r>
              <a:rPr lang="en-US" b="1" dirty="0" err="1" smtClean="0"/>
              <a:t>aho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7984" y="2097919"/>
            <a:ext cx="4176464" cy="45860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Maniry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mafy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Hialoka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fijalianao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toeran-kafa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fijalianao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fiarovako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fijalianao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itazanako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nijaly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avotro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kotsan-dranomasom-pitiavana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tavako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afa-keloka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Am-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pototry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nijalianao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itoerako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hazavain’ny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tavanao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fatiatoka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zava-mora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hazo-fijalianao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tombon-dahiko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Maniry mafy aho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Maniry mafy aho</dc:title>
  <dc:creator>mary</dc:creator>
  <cp:lastModifiedBy>mary</cp:lastModifiedBy>
  <cp:revision>6</cp:revision>
  <dcterms:created xsi:type="dcterms:W3CDTF">2022-04-11T21:30:43Z</dcterms:created>
  <dcterms:modified xsi:type="dcterms:W3CDTF">2023-06-28T15:19:19Z</dcterms:modified>
</cp:coreProperties>
</file>